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332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8" r:id="rId23"/>
    <p:sldId id="427" r:id="rId24"/>
    <p:sldId id="426" r:id="rId25"/>
    <p:sldId id="391" r:id="rId26"/>
  </p:sldIdLst>
  <p:sldSz cx="9144000" cy="6858000" type="screen4x3"/>
  <p:notesSz cx="7099300" cy="102346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883">
          <p15:clr>
            <a:srgbClr val="A4A3A4"/>
          </p15:clr>
        </p15:guide>
        <p15:guide id="4" pos="4263">
          <p15:clr>
            <a:srgbClr val="A4A3A4"/>
          </p15:clr>
        </p15:guide>
        <p15:guide id="5" orient="horz" pos="3884">
          <p15:clr>
            <a:srgbClr val="A4A3A4"/>
          </p15:clr>
        </p15:guide>
        <p15:guide id="6" orient="horz" pos="3647">
          <p15:clr>
            <a:srgbClr val="A4A3A4"/>
          </p15:clr>
        </p15:guide>
        <p15:guide id="7" pos="289">
          <p15:clr>
            <a:srgbClr val="A4A3A4"/>
          </p15:clr>
        </p15:guide>
        <p15:guide id="8" pos="37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302"/>
    <a:srgbClr val="15173B"/>
    <a:srgbClr val="5C0000"/>
    <a:srgbClr val="800000"/>
    <a:srgbClr val="003300"/>
    <a:srgbClr val="DDFFDD"/>
    <a:srgbClr val="E1FFE1"/>
    <a:srgbClr val="FF0000"/>
    <a:srgbClr val="F9AD6F"/>
    <a:srgbClr val="F79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édio 3 - Destaqu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4" autoAdjust="0"/>
    <p:restoredTop sz="85772" autoAdjust="0"/>
  </p:normalViewPr>
  <p:slideViewPr>
    <p:cSldViewPr snapToGrid="0">
      <p:cViewPr varScale="1">
        <p:scale>
          <a:sx n="79" d="100"/>
          <a:sy n="79" d="100"/>
        </p:scale>
        <p:origin x="1920" y="84"/>
      </p:cViewPr>
      <p:guideLst>
        <p:guide orient="horz" pos="2160"/>
        <p:guide pos="2880"/>
        <p:guide orient="horz" pos="3883"/>
        <p:guide pos="4263"/>
        <p:guide orient="horz" pos="3884"/>
        <p:guide orient="horz" pos="3647"/>
        <p:guide pos="289"/>
        <p:guide pos="37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28" y="-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A3D4C-DBBF-48C0-9873-D7B4BFB970B6}" type="doc">
      <dgm:prSet loTypeId="urn:microsoft.com/office/officeart/2005/8/layout/radial3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B1C3E92D-B859-469D-A9DA-968C6ECDDF17}">
      <dgm:prSet phldrT="[Texto]"/>
      <dgm:spPr/>
      <dgm:t>
        <a:bodyPr/>
        <a:lstStyle/>
        <a:p>
          <a:pPr algn="r"/>
          <a:r>
            <a:rPr lang="pt-BR" dirty="0"/>
            <a:t>Negócio</a:t>
          </a:r>
        </a:p>
      </dgm:t>
    </dgm:pt>
    <dgm:pt modelId="{F5EC050E-8371-4520-9460-C4DE6FE89685}" type="parTrans" cxnId="{F0483B1D-C19E-4C4D-BD2B-9A57A4BD0446}">
      <dgm:prSet/>
      <dgm:spPr/>
      <dgm:t>
        <a:bodyPr/>
        <a:lstStyle/>
        <a:p>
          <a:pPr algn="r"/>
          <a:endParaRPr lang="pt-BR"/>
        </a:p>
      </dgm:t>
    </dgm:pt>
    <dgm:pt modelId="{D68CC0EA-D93A-43CE-A4D8-7162E4ED10C6}" type="sibTrans" cxnId="{F0483B1D-C19E-4C4D-BD2B-9A57A4BD0446}">
      <dgm:prSet/>
      <dgm:spPr/>
      <dgm:t>
        <a:bodyPr/>
        <a:lstStyle/>
        <a:p>
          <a:pPr algn="r"/>
          <a:endParaRPr lang="pt-BR"/>
        </a:p>
      </dgm:t>
    </dgm:pt>
    <dgm:pt modelId="{1E513F75-182C-4740-8ACD-6EF3F16DBAC8}">
      <dgm:prSet phldrT="[Texto]"/>
      <dgm:spPr/>
      <dgm:t>
        <a:bodyPr/>
        <a:lstStyle/>
        <a:p>
          <a:pPr algn="r"/>
          <a:r>
            <a:rPr lang="pt-BR" dirty="0"/>
            <a:t>Tecnologia</a:t>
          </a:r>
        </a:p>
      </dgm:t>
    </dgm:pt>
    <dgm:pt modelId="{34078260-8E68-407A-A5ED-59324DC1BC50}" type="sibTrans" cxnId="{29DA5196-2C3F-4FD5-B5A4-7E587184AF3D}">
      <dgm:prSet/>
      <dgm:spPr/>
      <dgm:t>
        <a:bodyPr/>
        <a:lstStyle/>
        <a:p>
          <a:pPr algn="r"/>
          <a:endParaRPr lang="pt-BR"/>
        </a:p>
      </dgm:t>
    </dgm:pt>
    <dgm:pt modelId="{E4124829-28F2-4F40-999D-53FF744B12D2}" type="parTrans" cxnId="{29DA5196-2C3F-4FD5-B5A4-7E587184AF3D}">
      <dgm:prSet/>
      <dgm:spPr/>
      <dgm:t>
        <a:bodyPr/>
        <a:lstStyle/>
        <a:p>
          <a:pPr algn="r"/>
          <a:endParaRPr lang="pt-BR"/>
        </a:p>
      </dgm:t>
    </dgm:pt>
    <dgm:pt modelId="{6C62B768-9BFD-4747-85EF-E54B87BC9AAC}">
      <dgm:prSet phldrT="[Texto]" custT="1"/>
      <dgm:spPr/>
      <dgm:t>
        <a:bodyPr/>
        <a:lstStyle/>
        <a:p>
          <a:pPr algn="ctr"/>
          <a:r>
            <a:rPr lang="pt-BR" sz="1800" dirty="0"/>
            <a:t>Pessoas</a:t>
          </a:r>
          <a:endParaRPr lang="pt-BR" sz="1700" dirty="0"/>
        </a:p>
      </dgm:t>
    </dgm:pt>
    <dgm:pt modelId="{C288D6C9-0CF2-4CF0-9D6B-58C556C07C99}" type="sibTrans" cxnId="{045E332D-FC06-42F7-9128-F508D6EDFDFB}">
      <dgm:prSet/>
      <dgm:spPr/>
      <dgm:t>
        <a:bodyPr/>
        <a:lstStyle/>
        <a:p>
          <a:pPr algn="r"/>
          <a:endParaRPr lang="pt-BR"/>
        </a:p>
      </dgm:t>
    </dgm:pt>
    <dgm:pt modelId="{191E304A-F721-4927-87B6-54C2351B9108}" type="parTrans" cxnId="{045E332D-FC06-42F7-9128-F508D6EDFDFB}">
      <dgm:prSet/>
      <dgm:spPr/>
      <dgm:t>
        <a:bodyPr/>
        <a:lstStyle/>
        <a:p>
          <a:pPr algn="r"/>
          <a:endParaRPr lang="pt-BR"/>
        </a:p>
      </dgm:t>
    </dgm:pt>
    <dgm:pt modelId="{FB898172-78CE-4D69-B7B5-7BA86220C3E5}">
      <dgm:prSet phldrT="[Texto]" custT="1"/>
      <dgm:spPr/>
      <dgm:t>
        <a:bodyPr/>
        <a:lstStyle/>
        <a:p>
          <a:pPr algn="r"/>
          <a:r>
            <a:rPr lang="pt-BR" sz="1800"/>
            <a:t>Processos</a:t>
          </a:r>
          <a:endParaRPr lang="pt-BR" sz="1700" dirty="0"/>
        </a:p>
      </dgm:t>
    </dgm:pt>
    <dgm:pt modelId="{DDB76FC4-5167-4D75-83E7-E73526BB3458}" type="parTrans" cxnId="{9E7744F9-F420-492C-95B7-5F08E7A23C24}">
      <dgm:prSet/>
      <dgm:spPr/>
      <dgm:t>
        <a:bodyPr/>
        <a:lstStyle/>
        <a:p>
          <a:endParaRPr lang="pt-BR"/>
        </a:p>
      </dgm:t>
    </dgm:pt>
    <dgm:pt modelId="{62A0CD4C-8BB3-4628-895C-5C4C20E9DE1C}" type="sibTrans" cxnId="{9E7744F9-F420-492C-95B7-5F08E7A23C24}">
      <dgm:prSet/>
      <dgm:spPr/>
      <dgm:t>
        <a:bodyPr/>
        <a:lstStyle/>
        <a:p>
          <a:endParaRPr lang="pt-BR"/>
        </a:p>
      </dgm:t>
    </dgm:pt>
    <dgm:pt modelId="{BFB33E87-3EC0-456E-AD2A-82A5B92CAA41}" type="pres">
      <dgm:prSet presAssocID="{6A1A3D4C-DBBF-48C0-9873-D7B4BFB970B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4B2C7A5-072E-4DE2-BAB1-A22D364CA95C}" type="pres">
      <dgm:prSet presAssocID="{6A1A3D4C-DBBF-48C0-9873-D7B4BFB970B6}" presName="radial" presStyleCnt="0">
        <dgm:presLayoutVars>
          <dgm:animLvl val="ctr"/>
        </dgm:presLayoutVars>
      </dgm:prSet>
      <dgm:spPr/>
    </dgm:pt>
    <dgm:pt modelId="{11F984C2-0FC1-45BE-9553-5ACE39B97F1C}" type="pres">
      <dgm:prSet presAssocID="{B1C3E92D-B859-469D-A9DA-968C6ECDDF17}" presName="centerShape" presStyleLbl="vennNode1" presStyleIdx="0" presStyleCnt="4"/>
      <dgm:spPr/>
      <dgm:t>
        <a:bodyPr/>
        <a:lstStyle/>
        <a:p>
          <a:endParaRPr lang="pt-BR"/>
        </a:p>
      </dgm:t>
    </dgm:pt>
    <dgm:pt modelId="{DFC2EE98-C1AE-4A9B-9D5B-F3B6CD51BE2E}" type="pres">
      <dgm:prSet presAssocID="{6C62B768-9BFD-4747-85EF-E54B87BC9AAC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7DA662-DFB2-4675-8935-43EC56867792}" type="pres">
      <dgm:prSet presAssocID="{FB898172-78CE-4D69-B7B5-7BA86220C3E5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9AED98-7E96-4410-AD31-DF6509A42F85}" type="pres">
      <dgm:prSet presAssocID="{1E513F75-182C-4740-8ACD-6EF3F16DBAC8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10CCEC3-41CA-4758-83EF-B2864D74BAA4}" type="presOf" srcId="{1E513F75-182C-4740-8ACD-6EF3F16DBAC8}" destId="{689AED98-7E96-4410-AD31-DF6509A42F85}" srcOrd="0" destOrd="0" presId="urn:microsoft.com/office/officeart/2005/8/layout/radial3"/>
    <dgm:cxn modelId="{8D5F8230-C1B2-472F-BFEF-21F142D4EDA4}" type="presOf" srcId="{6C62B768-9BFD-4747-85EF-E54B87BC9AAC}" destId="{DFC2EE98-C1AE-4A9B-9D5B-F3B6CD51BE2E}" srcOrd="0" destOrd="0" presId="urn:microsoft.com/office/officeart/2005/8/layout/radial3"/>
    <dgm:cxn modelId="{9E7744F9-F420-492C-95B7-5F08E7A23C24}" srcId="{B1C3E92D-B859-469D-A9DA-968C6ECDDF17}" destId="{FB898172-78CE-4D69-B7B5-7BA86220C3E5}" srcOrd="1" destOrd="0" parTransId="{DDB76FC4-5167-4D75-83E7-E73526BB3458}" sibTransId="{62A0CD4C-8BB3-4628-895C-5C4C20E9DE1C}"/>
    <dgm:cxn modelId="{29DA5196-2C3F-4FD5-B5A4-7E587184AF3D}" srcId="{B1C3E92D-B859-469D-A9DA-968C6ECDDF17}" destId="{1E513F75-182C-4740-8ACD-6EF3F16DBAC8}" srcOrd="2" destOrd="0" parTransId="{E4124829-28F2-4F40-999D-53FF744B12D2}" sibTransId="{34078260-8E68-407A-A5ED-59324DC1BC50}"/>
    <dgm:cxn modelId="{F0483B1D-C19E-4C4D-BD2B-9A57A4BD0446}" srcId="{6A1A3D4C-DBBF-48C0-9873-D7B4BFB970B6}" destId="{B1C3E92D-B859-469D-A9DA-968C6ECDDF17}" srcOrd="0" destOrd="0" parTransId="{F5EC050E-8371-4520-9460-C4DE6FE89685}" sibTransId="{D68CC0EA-D93A-43CE-A4D8-7162E4ED10C6}"/>
    <dgm:cxn modelId="{045E332D-FC06-42F7-9128-F508D6EDFDFB}" srcId="{B1C3E92D-B859-469D-A9DA-968C6ECDDF17}" destId="{6C62B768-9BFD-4747-85EF-E54B87BC9AAC}" srcOrd="0" destOrd="0" parTransId="{191E304A-F721-4927-87B6-54C2351B9108}" sibTransId="{C288D6C9-0CF2-4CF0-9D6B-58C556C07C99}"/>
    <dgm:cxn modelId="{E4A01F33-E56C-4A73-B5B8-204C6310914A}" type="presOf" srcId="{B1C3E92D-B859-469D-A9DA-968C6ECDDF17}" destId="{11F984C2-0FC1-45BE-9553-5ACE39B97F1C}" srcOrd="0" destOrd="0" presId="urn:microsoft.com/office/officeart/2005/8/layout/radial3"/>
    <dgm:cxn modelId="{ABC74EC2-0086-4103-BBDC-202C7622531B}" type="presOf" srcId="{6A1A3D4C-DBBF-48C0-9873-D7B4BFB970B6}" destId="{BFB33E87-3EC0-456E-AD2A-82A5B92CAA41}" srcOrd="0" destOrd="0" presId="urn:microsoft.com/office/officeart/2005/8/layout/radial3"/>
    <dgm:cxn modelId="{08DE0D76-4256-4460-A23E-EA702F7DC5AA}" type="presOf" srcId="{FB898172-78CE-4D69-B7B5-7BA86220C3E5}" destId="{607DA662-DFB2-4675-8935-43EC56867792}" srcOrd="0" destOrd="0" presId="urn:microsoft.com/office/officeart/2005/8/layout/radial3"/>
    <dgm:cxn modelId="{75B5D1BB-D170-4B6E-B961-4782CFCFC9DB}" type="presParOf" srcId="{BFB33E87-3EC0-456E-AD2A-82A5B92CAA41}" destId="{A4B2C7A5-072E-4DE2-BAB1-A22D364CA95C}" srcOrd="0" destOrd="0" presId="urn:microsoft.com/office/officeart/2005/8/layout/radial3"/>
    <dgm:cxn modelId="{47224D4C-11D7-424A-8396-429FDCC93A87}" type="presParOf" srcId="{A4B2C7A5-072E-4DE2-BAB1-A22D364CA95C}" destId="{11F984C2-0FC1-45BE-9553-5ACE39B97F1C}" srcOrd="0" destOrd="0" presId="urn:microsoft.com/office/officeart/2005/8/layout/radial3"/>
    <dgm:cxn modelId="{ADB1FD10-BFDE-42CD-9461-0387986D1817}" type="presParOf" srcId="{A4B2C7A5-072E-4DE2-BAB1-A22D364CA95C}" destId="{DFC2EE98-C1AE-4A9B-9D5B-F3B6CD51BE2E}" srcOrd="1" destOrd="0" presId="urn:microsoft.com/office/officeart/2005/8/layout/radial3"/>
    <dgm:cxn modelId="{7DC6BF76-FD2E-4D77-9CC3-31D0AD8D9037}" type="presParOf" srcId="{A4B2C7A5-072E-4DE2-BAB1-A22D364CA95C}" destId="{607DA662-DFB2-4675-8935-43EC56867792}" srcOrd="2" destOrd="0" presId="urn:microsoft.com/office/officeart/2005/8/layout/radial3"/>
    <dgm:cxn modelId="{F7C07A5D-A27D-4AA0-8D0B-3DEFEC760279}" type="presParOf" srcId="{A4B2C7A5-072E-4DE2-BAB1-A22D364CA95C}" destId="{689AED98-7E96-4410-AD31-DF6509A42F8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E026B6-FC80-4170-9631-6627F211353F}" type="doc">
      <dgm:prSet loTypeId="urn:microsoft.com/office/officeart/2005/8/layout/pyramid1" loCatId="pyramid" qsTypeId="urn:microsoft.com/office/officeart/2005/8/quickstyle/3d7" qsCatId="3D" csTypeId="urn:microsoft.com/office/officeart/2005/8/colors/colorful3" csCatId="colorful" phldr="1"/>
      <dgm:spPr/>
    </dgm:pt>
    <dgm:pt modelId="{8D83922F-0BCE-4966-82B3-D1ED2961549F}">
      <dgm:prSet phldrT="[Texto]"/>
      <dgm:spPr/>
      <dgm:t>
        <a:bodyPr/>
        <a:lstStyle/>
        <a:p>
          <a:r>
            <a:rPr lang="pt-BR" dirty="0"/>
            <a:t>Estratégico</a:t>
          </a:r>
        </a:p>
      </dgm:t>
    </dgm:pt>
    <dgm:pt modelId="{DF9C1D0A-3689-4074-85DC-70A7F7757733}" type="parTrans" cxnId="{5294C1B4-D1F6-4BA8-9A7D-9FD8774D210D}">
      <dgm:prSet/>
      <dgm:spPr/>
      <dgm:t>
        <a:bodyPr/>
        <a:lstStyle/>
        <a:p>
          <a:endParaRPr lang="pt-BR"/>
        </a:p>
      </dgm:t>
    </dgm:pt>
    <dgm:pt modelId="{9A367904-3D35-4F2A-A4C9-5E32560AC57A}" type="sibTrans" cxnId="{5294C1B4-D1F6-4BA8-9A7D-9FD8774D210D}">
      <dgm:prSet/>
      <dgm:spPr/>
      <dgm:t>
        <a:bodyPr/>
        <a:lstStyle/>
        <a:p>
          <a:endParaRPr lang="pt-BR"/>
        </a:p>
      </dgm:t>
    </dgm:pt>
    <dgm:pt modelId="{8D05259E-12CB-463C-BDE2-355824530035}">
      <dgm:prSet phldrT="[Texto]"/>
      <dgm:spPr/>
      <dgm:t>
        <a:bodyPr/>
        <a:lstStyle/>
        <a:p>
          <a:r>
            <a:rPr lang="pt-BR" dirty="0"/>
            <a:t>Tático</a:t>
          </a:r>
        </a:p>
      </dgm:t>
    </dgm:pt>
    <dgm:pt modelId="{A5086D0F-BA58-400C-BA5E-F6533CD9E4A9}" type="parTrans" cxnId="{36EC08D0-506A-4D79-AEF4-21EF424BBC52}">
      <dgm:prSet/>
      <dgm:spPr/>
      <dgm:t>
        <a:bodyPr/>
        <a:lstStyle/>
        <a:p>
          <a:endParaRPr lang="pt-BR"/>
        </a:p>
      </dgm:t>
    </dgm:pt>
    <dgm:pt modelId="{A2D10A0B-BA90-4188-8AF5-1F5C11A1332B}" type="sibTrans" cxnId="{36EC08D0-506A-4D79-AEF4-21EF424BBC52}">
      <dgm:prSet/>
      <dgm:spPr/>
      <dgm:t>
        <a:bodyPr/>
        <a:lstStyle/>
        <a:p>
          <a:endParaRPr lang="pt-BR"/>
        </a:p>
      </dgm:t>
    </dgm:pt>
    <dgm:pt modelId="{AFCA04A6-B9AF-4183-8066-C20042585646}">
      <dgm:prSet phldrT="[Texto]"/>
      <dgm:spPr/>
      <dgm:t>
        <a:bodyPr/>
        <a:lstStyle/>
        <a:p>
          <a:r>
            <a:rPr lang="pt-BR" dirty="0"/>
            <a:t>Operacional</a:t>
          </a:r>
        </a:p>
      </dgm:t>
    </dgm:pt>
    <dgm:pt modelId="{87BE9297-CFDB-4EBA-8440-FE4B7427C089}" type="parTrans" cxnId="{D53598E7-FEED-4119-95D1-FA81FD10B0B2}">
      <dgm:prSet/>
      <dgm:spPr/>
      <dgm:t>
        <a:bodyPr/>
        <a:lstStyle/>
        <a:p>
          <a:endParaRPr lang="pt-BR"/>
        </a:p>
      </dgm:t>
    </dgm:pt>
    <dgm:pt modelId="{B1CC98AC-3395-44DF-904E-E6FC45DA81C1}" type="sibTrans" cxnId="{D53598E7-FEED-4119-95D1-FA81FD10B0B2}">
      <dgm:prSet/>
      <dgm:spPr/>
      <dgm:t>
        <a:bodyPr/>
        <a:lstStyle/>
        <a:p>
          <a:endParaRPr lang="pt-BR"/>
        </a:p>
      </dgm:t>
    </dgm:pt>
    <dgm:pt modelId="{8C485F55-E73D-4A08-BD1F-C66D7483E275}" type="pres">
      <dgm:prSet presAssocID="{C0E026B6-FC80-4170-9631-6627F211353F}" presName="Name0" presStyleCnt="0">
        <dgm:presLayoutVars>
          <dgm:dir/>
          <dgm:animLvl val="lvl"/>
          <dgm:resizeHandles val="exact"/>
        </dgm:presLayoutVars>
      </dgm:prSet>
      <dgm:spPr/>
    </dgm:pt>
    <dgm:pt modelId="{005E7A93-71A0-4A20-84C7-39F045EEBBAA}" type="pres">
      <dgm:prSet presAssocID="{8D83922F-0BCE-4966-82B3-D1ED2961549F}" presName="Name8" presStyleCnt="0"/>
      <dgm:spPr/>
    </dgm:pt>
    <dgm:pt modelId="{CF54B48D-F9CE-45A8-95C1-88378E442E3C}" type="pres">
      <dgm:prSet presAssocID="{8D83922F-0BCE-4966-82B3-D1ED2961549F}" presName="level" presStyleLbl="node1" presStyleIdx="0" presStyleCnt="3" custLinFactNeighborX="2813" custLinFactNeighborY="351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2F0CA4-0ADF-4ECC-8F92-D68FDEF42241}" type="pres">
      <dgm:prSet presAssocID="{8D83922F-0BCE-4966-82B3-D1ED296154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B35227-CC78-4860-8576-BA1818E4E844}" type="pres">
      <dgm:prSet presAssocID="{8D05259E-12CB-463C-BDE2-355824530035}" presName="Name8" presStyleCnt="0"/>
      <dgm:spPr/>
    </dgm:pt>
    <dgm:pt modelId="{914E6BF4-D023-4A98-8B19-A410357596BE}" type="pres">
      <dgm:prSet presAssocID="{8D05259E-12CB-463C-BDE2-35582453003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3AE67C-E52A-44C9-8ED9-BEF12B625FE0}" type="pres">
      <dgm:prSet presAssocID="{8D05259E-12CB-463C-BDE2-3558245300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F8BFCF-35E7-4A3A-98B0-BD8EA8134C07}" type="pres">
      <dgm:prSet presAssocID="{AFCA04A6-B9AF-4183-8066-C20042585646}" presName="Name8" presStyleCnt="0"/>
      <dgm:spPr/>
    </dgm:pt>
    <dgm:pt modelId="{B8055862-6AB1-470B-B9B6-C4575FF31BAA}" type="pres">
      <dgm:prSet presAssocID="{AFCA04A6-B9AF-4183-8066-C2004258564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647542-8D89-4055-9FFA-809ACBC59026}" type="pres">
      <dgm:prSet presAssocID="{AFCA04A6-B9AF-4183-8066-C200425856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294C1B4-D1F6-4BA8-9A7D-9FD8774D210D}" srcId="{C0E026B6-FC80-4170-9631-6627F211353F}" destId="{8D83922F-0BCE-4966-82B3-D1ED2961549F}" srcOrd="0" destOrd="0" parTransId="{DF9C1D0A-3689-4074-85DC-70A7F7757733}" sibTransId="{9A367904-3D35-4F2A-A4C9-5E32560AC57A}"/>
    <dgm:cxn modelId="{5D04354C-E6BD-4FDA-99D3-2630BC05B0B1}" type="presOf" srcId="{C0E026B6-FC80-4170-9631-6627F211353F}" destId="{8C485F55-E73D-4A08-BD1F-C66D7483E275}" srcOrd="0" destOrd="0" presId="urn:microsoft.com/office/officeart/2005/8/layout/pyramid1"/>
    <dgm:cxn modelId="{6A0D9AD5-E759-4C5B-A079-1BB445AC84CD}" type="presOf" srcId="{8D83922F-0BCE-4966-82B3-D1ED2961549F}" destId="{CF54B48D-F9CE-45A8-95C1-88378E442E3C}" srcOrd="0" destOrd="0" presId="urn:microsoft.com/office/officeart/2005/8/layout/pyramid1"/>
    <dgm:cxn modelId="{D53598E7-FEED-4119-95D1-FA81FD10B0B2}" srcId="{C0E026B6-FC80-4170-9631-6627F211353F}" destId="{AFCA04A6-B9AF-4183-8066-C20042585646}" srcOrd="2" destOrd="0" parTransId="{87BE9297-CFDB-4EBA-8440-FE4B7427C089}" sibTransId="{B1CC98AC-3395-44DF-904E-E6FC45DA81C1}"/>
    <dgm:cxn modelId="{7E0FD74B-309B-46FC-83C1-7FF7E255091D}" type="presOf" srcId="{AFCA04A6-B9AF-4183-8066-C20042585646}" destId="{6F647542-8D89-4055-9FFA-809ACBC59026}" srcOrd="1" destOrd="0" presId="urn:microsoft.com/office/officeart/2005/8/layout/pyramid1"/>
    <dgm:cxn modelId="{36EC08D0-506A-4D79-AEF4-21EF424BBC52}" srcId="{C0E026B6-FC80-4170-9631-6627F211353F}" destId="{8D05259E-12CB-463C-BDE2-355824530035}" srcOrd="1" destOrd="0" parTransId="{A5086D0F-BA58-400C-BA5E-F6533CD9E4A9}" sibTransId="{A2D10A0B-BA90-4188-8AF5-1F5C11A1332B}"/>
    <dgm:cxn modelId="{A5F6CF0A-3441-427D-8641-9C89DFEC231F}" type="presOf" srcId="{AFCA04A6-B9AF-4183-8066-C20042585646}" destId="{B8055862-6AB1-470B-B9B6-C4575FF31BAA}" srcOrd="0" destOrd="0" presId="urn:microsoft.com/office/officeart/2005/8/layout/pyramid1"/>
    <dgm:cxn modelId="{0F05CDDA-CA1E-4ECF-9536-CA86E60375B7}" type="presOf" srcId="{8D05259E-12CB-463C-BDE2-355824530035}" destId="{914E6BF4-D023-4A98-8B19-A410357596BE}" srcOrd="0" destOrd="0" presId="urn:microsoft.com/office/officeart/2005/8/layout/pyramid1"/>
    <dgm:cxn modelId="{BAB261E4-9335-424C-90B9-BA8FC0D2BEDC}" type="presOf" srcId="{8D05259E-12CB-463C-BDE2-355824530035}" destId="{A23AE67C-E52A-44C9-8ED9-BEF12B625FE0}" srcOrd="1" destOrd="0" presId="urn:microsoft.com/office/officeart/2005/8/layout/pyramid1"/>
    <dgm:cxn modelId="{727E7949-E374-4ACA-B705-BB3CB81B0C63}" type="presOf" srcId="{8D83922F-0BCE-4966-82B3-D1ED2961549F}" destId="{162F0CA4-0ADF-4ECC-8F92-D68FDEF42241}" srcOrd="1" destOrd="0" presId="urn:microsoft.com/office/officeart/2005/8/layout/pyramid1"/>
    <dgm:cxn modelId="{E41BF05B-30DA-4F46-83DB-BCCBF16C23F4}" type="presParOf" srcId="{8C485F55-E73D-4A08-BD1F-C66D7483E275}" destId="{005E7A93-71A0-4A20-84C7-39F045EEBBAA}" srcOrd="0" destOrd="0" presId="urn:microsoft.com/office/officeart/2005/8/layout/pyramid1"/>
    <dgm:cxn modelId="{BA81B81D-325D-4602-ADB4-CB6215D970FC}" type="presParOf" srcId="{005E7A93-71A0-4A20-84C7-39F045EEBBAA}" destId="{CF54B48D-F9CE-45A8-95C1-88378E442E3C}" srcOrd="0" destOrd="0" presId="urn:microsoft.com/office/officeart/2005/8/layout/pyramid1"/>
    <dgm:cxn modelId="{4A6E0F27-EF3E-4D47-8AEF-FCF5F594E003}" type="presParOf" srcId="{005E7A93-71A0-4A20-84C7-39F045EEBBAA}" destId="{162F0CA4-0ADF-4ECC-8F92-D68FDEF42241}" srcOrd="1" destOrd="0" presId="urn:microsoft.com/office/officeart/2005/8/layout/pyramid1"/>
    <dgm:cxn modelId="{3E9BB624-D625-473C-8905-EBE1C28B2631}" type="presParOf" srcId="{8C485F55-E73D-4A08-BD1F-C66D7483E275}" destId="{6EB35227-CC78-4860-8576-BA1818E4E844}" srcOrd="1" destOrd="0" presId="urn:microsoft.com/office/officeart/2005/8/layout/pyramid1"/>
    <dgm:cxn modelId="{2277742B-1F10-4C70-B35D-60E7BF650986}" type="presParOf" srcId="{6EB35227-CC78-4860-8576-BA1818E4E844}" destId="{914E6BF4-D023-4A98-8B19-A410357596BE}" srcOrd="0" destOrd="0" presId="urn:microsoft.com/office/officeart/2005/8/layout/pyramid1"/>
    <dgm:cxn modelId="{866854D1-9C83-49B1-8EF5-1D809F4C7D22}" type="presParOf" srcId="{6EB35227-CC78-4860-8576-BA1818E4E844}" destId="{A23AE67C-E52A-44C9-8ED9-BEF12B625FE0}" srcOrd="1" destOrd="0" presId="urn:microsoft.com/office/officeart/2005/8/layout/pyramid1"/>
    <dgm:cxn modelId="{2B587601-E72F-461D-AC28-382FCBF1EFE5}" type="presParOf" srcId="{8C485F55-E73D-4A08-BD1F-C66D7483E275}" destId="{C7F8BFCF-35E7-4A3A-98B0-BD8EA8134C07}" srcOrd="2" destOrd="0" presId="urn:microsoft.com/office/officeart/2005/8/layout/pyramid1"/>
    <dgm:cxn modelId="{EF750595-6811-438D-9F2B-25C67FBE5C37}" type="presParOf" srcId="{C7F8BFCF-35E7-4A3A-98B0-BD8EA8134C07}" destId="{B8055862-6AB1-470B-B9B6-C4575FF31BAA}" srcOrd="0" destOrd="0" presId="urn:microsoft.com/office/officeart/2005/8/layout/pyramid1"/>
    <dgm:cxn modelId="{840D1D33-BFD0-4CBE-A300-1D402E0A049E}" type="presParOf" srcId="{C7F8BFCF-35E7-4A3A-98B0-BD8EA8134C07}" destId="{6F647542-8D89-4055-9FFA-809ACBC5902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84ABE3-7A43-4523-8268-9CF0A8CEE0F6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C0E4C1B8-E51C-4EEA-B4C3-5C55ABE0FB18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pt-BR" sz="1400" b="1" dirty="0"/>
            <a:t>Eficácia</a:t>
          </a:r>
          <a:r>
            <a:rPr lang="pt-BR" sz="1000" b="1" dirty="0"/>
            <a:t> </a:t>
          </a:r>
          <a:endParaRPr lang="pt-BR" sz="1000" dirty="0"/>
        </a:p>
      </dgm:t>
    </dgm:pt>
    <dgm:pt modelId="{C174A825-1242-4365-A478-5EA59CCE53B5}" type="parTrans" cxnId="{61211FFB-17A0-4FA9-90FF-D0F27A7B07B1}">
      <dgm:prSet/>
      <dgm:spPr/>
      <dgm:t>
        <a:bodyPr/>
        <a:lstStyle/>
        <a:p>
          <a:endParaRPr lang="pt-BR"/>
        </a:p>
      </dgm:t>
    </dgm:pt>
    <dgm:pt modelId="{B4A99DC7-0513-4437-A0D6-15D6BF84BD5D}" type="sibTrans" cxnId="{61211FFB-17A0-4FA9-90FF-D0F27A7B07B1}">
      <dgm:prSet/>
      <dgm:spPr/>
      <dgm:t>
        <a:bodyPr/>
        <a:lstStyle/>
        <a:p>
          <a:endParaRPr lang="pt-BR"/>
        </a:p>
      </dgm:t>
    </dgm:pt>
    <dgm:pt modelId="{83FF5405-2413-4508-9C3E-463871C926EC}">
      <dgm:prSet phldrT="[Texto]"/>
      <dgm:spPr>
        <a:ln>
          <a:solidFill>
            <a:schemeClr val="tx2"/>
          </a:solidFill>
        </a:ln>
      </dgm:spPr>
      <dgm:t>
        <a:bodyPr/>
        <a:lstStyle/>
        <a:p>
          <a:r>
            <a:rPr lang="pt-BR" b="0" dirty="0"/>
            <a:t>trata como a informação deve ser relevante e pertinente ao processo do negócio, assim como ser entregue em uma maneira oportuna, correta, consistente e útil.</a:t>
          </a:r>
        </a:p>
      </dgm:t>
    </dgm:pt>
    <dgm:pt modelId="{82066D00-3277-48A2-8856-6E4F440691FD}" type="parTrans" cxnId="{D9E714E7-41D3-4FCE-91AC-3F9BD0338CB3}">
      <dgm:prSet/>
      <dgm:spPr/>
      <dgm:t>
        <a:bodyPr/>
        <a:lstStyle/>
        <a:p>
          <a:endParaRPr lang="pt-BR"/>
        </a:p>
      </dgm:t>
    </dgm:pt>
    <dgm:pt modelId="{3865525E-25B3-467B-86A2-A2681D00C2C0}" type="sibTrans" cxnId="{D9E714E7-41D3-4FCE-91AC-3F9BD0338CB3}">
      <dgm:prSet/>
      <dgm:spPr/>
      <dgm:t>
        <a:bodyPr/>
        <a:lstStyle/>
        <a:p>
          <a:endParaRPr lang="pt-BR"/>
        </a:p>
      </dgm:t>
    </dgm:pt>
    <dgm:pt modelId="{04B4C669-70DC-4469-9371-5FB849CA0B07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pt-BR" sz="1400" b="1" dirty="0"/>
            <a:t>Eficiência</a:t>
          </a:r>
          <a:endParaRPr lang="pt-BR" sz="1400" dirty="0"/>
        </a:p>
      </dgm:t>
    </dgm:pt>
    <dgm:pt modelId="{99860244-E483-4945-9AB5-215A5C89C612}" type="parTrans" cxnId="{D71BA5A4-54EF-41A1-9B2B-39C5E3B12618}">
      <dgm:prSet/>
      <dgm:spPr/>
      <dgm:t>
        <a:bodyPr/>
        <a:lstStyle/>
        <a:p>
          <a:endParaRPr lang="pt-BR"/>
        </a:p>
      </dgm:t>
    </dgm:pt>
    <dgm:pt modelId="{31672A32-5414-46B0-9DD8-504554AFDFBA}" type="sibTrans" cxnId="{D71BA5A4-54EF-41A1-9B2B-39C5E3B12618}">
      <dgm:prSet/>
      <dgm:spPr/>
      <dgm:t>
        <a:bodyPr/>
        <a:lstStyle/>
        <a:p>
          <a:endParaRPr lang="pt-BR"/>
        </a:p>
      </dgm:t>
    </dgm:pt>
    <dgm:pt modelId="{1A43E57F-95D3-4C78-91A7-FCE9B040A960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pt-BR" b="1" dirty="0"/>
            <a:t>Confidencialidade</a:t>
          </a:r>
        </a:p>
      </dgm:t>
    </dgm:pt>
    <dgm:pt modelId="{BFC23CA0-023E-4695-87D2-64F6EC7CE622}" type="parTrans" cxnId="{6C0EDD21-D58E-4C83-B15C-BF16DFEF1B4B}">
      <dgm:prSet/>
      <dgm:spPr/>
      <dgm:t>
        <a:bodyPr/>
        <a:lstStyle/>
        <a:p>
          <a:endParaRPr lang="pt-BR"/>
        </a:p>
      </dgm:t>
    </dgm:pt>
    <dgm:pt modelId="{27ADC527-7704-42AF-8ADA-609504C8A424}" type="sibTrans" cxnId="{6C0EDD21-D58E-4C83-B15C-BF16DFEF1B4B}">
      <dgm:prSet/>
      <dgm:spPr/>
      <dgm:t>
        <a:bodyPr/>
        <a:lstStyle/>
        <a:p>
          <a:endParaRPr lang="pt-BR"/>
        </a:p>
      </dgm:t>
    </dgm:pt>
    <dgm:pt modelId="{5E4D49CD-132B-4DAE-8578-48BFF972B507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pt-BR" sz="1400" b="1" dirty="0"/>
            <a:t>Integridade</a:t>
          </a:r>
          <a:endParaRPr lang="pt-BR" sz="1400" dirty="0"/>
        </a:p>
      </dgm:t>
    </dgm:pt>
    <dgm:pt modelId="{E55871F5-5E10-4FF6-8097-3BB957D6C7CD}" type="parTrans" cxnId="{33A93B9F-30AC-4327-8122-4852C9E3D2E2}">
      <dgm:prSet/>
      <dgm:spPr/>
      <dgm:t>
        <a:bodyPr/>
        <a:lstStyle/>
        <a:p>
          <a:endParaRPr lang="pt-BR"/>
        </a:p>
      </dgm:t>
    </dgm:pt>
    <dgm:pt modelId="{8ABA95BD-F0AC-41C0-B589-3B8FADA597E7}" type="sibTrans" cxnId="{33A93B9F-30AC-4327-8122-4852C9E3D2E2}">
      <dgm:prSet/>
      <dgm:spPr/>
      <dgm:t>
        <a:bodyPr/>
        <a:lstStyle/>
        <a:p>
          <a:endParaRPr lang="pt-BR"/>
        </a:p>
      </dgm:t>
    </dgm:pt>
    <dgm:pt modelId="{E8F542F8-10A6-455D-A16F-8359B0011E99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pt-BR" dirty="0"/>
            <a:t> </a:t>
          </a:r>
          <a:r>
            <a:rPr lang="pt-BR" b="0" dirty="0"/>
            <a:t>está relacionada ao fornecimento da informação através do melhor uso dos recursos (o mais produtivo e econômico).</a:t>
          </a:r>
        </a:p>
      </dgm:t>
    </dgm:pt>
    <dgm:pt modelId="{2CC6F49E-F43B-4067-817E-707A8BF65AC0}" type="parTrans" cxnId="{C36F36A6-573D-49BC-987F-DBED276C97DF}">
      <dgm:prSet/>
      <dgm:spPr/>
      <dgm:t>
        <a:bodyPr/>
        <a:lstStyle/>
        <a:p>
          <a:endParaRPr lang="pt-BR"/>
        </a:p>
      </dgm:t>
    </dgm:pt>
    <dgm:pt modelId="{B064963C-6932-4EB5-8825-0E506A0896E2}" type="sibTrans" cxnId="{C36F36A6-573D-49BC-987F-DBED276C97DF}">
      <dgm:prSet/>
      <dgm:spPr/>
      <dgm:t>
        <a:bodyPr/>
        <a:lstStyle/>
        <a:p>
          <a:endParaRPr lang="pt-BR"/>
        </a:p>
      </dgm:t>
    </dgm:pt>
    <dgm:pt modelId="{4938EE8D-204E-4408-BF56-AF3D73867044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pt-BR" b="0" dirty="0"/>
            <a:t>está relacionada à proteção da informação sensível de divulgação desautorizada</a:t>
          </a:r>
          <a:r>
            <a:rPr lang="pt-BR" b="1" dirty="0"/>
            <a:t>. </a:t>
          </a:r>
        </a:p>
      </dgm:t>
    </dgm:pt>
    <dgm:pt modelId="{8C13C9DA-CA2D-48B3-8EB7-16777CB77225}" type="parTrans" cxnId="{59D79285-8798-41E5-888B-47E6DD398FCE}">
      <dgm:prSet/>
      <dgm:spPr/>
      <dgm:t>
        <a:bodyPr/>
        <a:lstStyle/>
        <a:p>
          <a:endParaRPr lang="pt-BR"/>
        </a:p>
      </dgm:t>
    </dgm:pt>
    <dgm:pt modelId="{967A001A-7619-4724-BDD4-54F0F5309FBF}" type="sibTrans" cxnId="{59D79285-8798-41E5-888B-47E6DD398FCE}">
      <dgm:prSet/>
      <dgm:spPr/>
      <dgm:t>
        <a:bodyPr/>
        <a:lstStyle/>
        <a:p>
          <a:endParaRPr lang="pt-BR"/>
        </a:p>
      </dgm:t>
    </dgm:pt>
    <dgm:pt modelId="{7C0FCC09-6B8B-45C3-8FD5-A75E35105052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pt-BR" b="0" dirty="0"/>
            <a:t> relaciona-se a exatidão e ao perfeito estado da informação, assim como a sua validez de acordo com valores e expectativas de negócio.</a:t>
          </a:r>
        </a:p>
      </dgm:t>
    </dgm:pt>
    <dgm:pt modelId="{CF91602C-E365-4B18-A9F4-9099E46B5D18}" type="parTrans" cxnId="{DCB2825E-F1A3-41EF-91C8-1C52488C2150}">
      <dgm:prSet/>
      <dgm:spPr/>
      <dgm:t>
        <a:bodyPr/>
        <a:lstStyle/>
        <a:p>
          <a:endParaRPr lang="pt-BR"/>
        </a:p>
      </dgm:t>
    </dgm:pt>
    <dgm:pt modelId="{70345AE7-F265-4763-9BB1-6424B0435E24}" type="sibTrans" cxnId="{DCB2825E-F1A3-41EF-91C8-1C52488C2150}">
      <dgm:prSet/>
      <dgm:spPr/>
      <dgm:t>
        <a:bodyPr/>
        <a:lstStyle/>
        <a:p>
          <a:endParaRPr lang="pt-BR"/>
        </a:p>
      </dgm:t>
    </dgm:pt>
    <dgm:pt modelId="{35533D7C-4355-4CF1-845D-8DA143DFBA92}" type="pres">
      <dgm:prSet presAssocID="{7084ABE3-7A43-4523-8268-9CF0A8CEE0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230BD0-5FF0-429E-838E-E251B6E53EF3}" type="pres">
      <dgm:prSet presAssocID="{C0E4C1B8-E51C-4EEA-B4C3-5C55ABE0FB18}" presName="composite" presStyleCnt="0"/>
      <dgm:spPr/>
    </dgm:pt>
    <dgm:pt modelId="{149288D0-C058-475C-ACC3-F04EDA1D1029}" type="pres">
      <dgm:prSet presAssocID="{C0E4C1B8-E51C-4EEA-B4C3-5C55ABE0FB18}" presName="parentText" presStyleLbl="alignNode1" presStyleIdx="0" presStyleCnt="4" custLinFactNeighborX="0" custLinFactNeighborY="-11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904906-644A-4155-A4E0-E9F5A7EC7AA4}" type="pres">
      <dgm:prSet presAssocID="{C0E4C1B8-E51C-4EEA-B4C3-5C55ABE0FB1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CA1BB1-27A7-476D-878F-8B7A3283DE02}" type="pres">
      <dgm:prSet presAssocID="{B4A99DC7-0513-4437-A0D6-15D6BF84BD5D}" presName="sp" presStyleCnt="0"/>
      <dgm:spPr/>
    </dgm:pt>
    <dgm:pt modelId="{97E160D9-5116-48D3-9351-F5E6ECD9FBEB}" type="pres">
      <dgm:prSet presAssocID="{04B4C669-70DC-4469-9371-5FB849CA0B07}" presName="composite" presStyleCnt="0"/>
      <dgm:spPr/>
    </dgm:pt>
    <dgm:pt modelId="{6E22F028-01F8-414F-A40E-ECFE118E55A2}" type="pres">
      <dgm:prSet presAssocID="{04B4C669-70DC-4469-9371-5FB849CA0B0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F82F2E-C339-4721-98A4-8559CB75A578}" type="pres">
      <dgm:prSet presAssocID="{04B4C669-70DC-4469-9371-5FB849CA0B0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84E69F-4AB0-4B18-93AB-0A2D47846FBB}" type="pres">
      <dgm:prSet presAssocID="{31672A32-5414-46B0-9DD8-504554AFDFBA}" presName="sp" presStyleCnt="0"/>
      <dgm:spPr/>
    </dgm:pt>
    <dgm:pt modelId="{05065BA7-F103-4C44-BE08-1E2EC0C2FA1A}" type="pres">
      <dgm:prSet presAssocID="{1A43E57F-95D3-4C78-91A7-FCE9B040A960}" presName="composite" presStyleCnt="0"/>
      <dgm:spPr/>
    </dgm:pt>
    <dgm:pt modelId="{EB9C00DF-C68C-4D10-BA7F-1F57FCAA8EA4}" type="pres">
      <dgm:prSet presAssocID="{1A43E57F-95D3-4C78-91A7-FCE9B040A96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908566-028D-436D-8752-83AC3CE795D6}" type="pres">
      <dgm:prSet presAssocID="{1A43E57F-95D3-4C78-91A7-FCE9B040A96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06C479-79FD-4BDE-BD0E-6648150D5247}" type="pres">
      <dgm:prSet presAssocID="{27ADC527-7704-42AF-8ADA-609504C8A424}" presName="sp" presStyleCnt="0"/>
      <dgm:spPr/>
    </dgm:pt>
    <dgm:pt modelId="{4E8E781D-B6D8-41AB-B17A-FA07BD20A22F}" type="pres">
      <dgm:prSet presAssocID="{5E4D49CD-132B-4DAE-8578-48BFF972B507}" presName="composite" presStyleCnt="0"/>
      <dgm:spPr/>
    </dgm:pt>
    <dgm:pt modelId="{BA1B4ADB-D585-480E-864A-12CBDFB0C2F2}" type="pres">
      <dgm:prSet presAssocID="{5E4D49CD-132B-4DAE-8578-48BFF972B50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2D7CD1-5D38-40F4-A004-AE2B23763A07}" type="pres">
      <dgm:prSet presAssocID="{5E4D49CD-132B-4DAE-8578-48BFF972B50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9BF7B44-1EB0-4F03-AAB0-7D5C8A87CC70}" type="presOf" srcId="{7084ABE3-7A43-4523-8268-9CF0A8CEE0F6}" destId="{35533D7C-4355-4CF1-845D-8DA143DFBA92}" srcOrd="0" destOrd="0" presId="urn:microsoft.com/office/officeart/2005/8/layout/chevron2"/>
    <dgm:cxn modelId="{6F75213A-03C7-4316-AF11-4C9646EF48F6}" type="presOf" srcId="{5E4D49CD-132B-4DAE-8578-48BFF972B507}" destId="{BA1B4ADB-D585-480E-864A-12CBDFB0C2F2}" srcOrd="0" destOrd="0" presId="urn:microsoft.com/office/officeart/2005/8/layout/chevron2"/>
    <dgm:cxn modelId="{33A93B9F-30AC-4327-8122-4852C9E3D2E2}" srcId="{7084ABE3-7A43-4523-8268-9CF0A8CEE0F6}" destId="{5E4D49CD-132B-4DAE-8578-48BFF972B507}" srcOrd="3" destOrd="0" parTransId="{E55871F5-5E10-4FF6-8097-3BB957D6C7CD}" sibTransId="{8ABA95BD-F0AC-41C0-B589-3B8FADA597E7}"/>
    <dgm:cxn modelId="{496296A0-794A-40FE-BDA5-A6FE77D8C1A7}" type="presOf" srcId="{E8F542F8-10A6-455D-A16F-8359B0011E99}" destId="{83F82F2E-C339-4721-98A4-8559CB75A578}" srcOrd="0" destOrd="0" presId="urn:microsoft.com/office/officeart/2005/8/layout/chevron2"/>
    <dgm:cxn modelId="{C36F36A6-573D-49BC-987F-DBED276C97DF}" srcId="{04B4C669-70DC-4469-9371-5FB849CA0B07}" destId="{E8F542F8-10A6-455D-A16F-8359B0011E99}" srcOrd="0" destOrd="0" parTransId="{2CC6F49E-F43B-4067-817E-707A8BF65AC0}" sibTransId="{B064963C-6932-4EB5-8825-0E506A0896E2}"/>
    <dgm:cxn modelId="{C9F55FEA-F370-4391-B562-D3F075B2CF90}" type="presOf" srcId="{04B4C669-70DC-4469-9371-5FB849CA0B07}" destId="{6E22F028-01F8-414F-A40E-ECFE118E55A2}" srcOrd="0" destOrd="0" presId="urn:microsoft.com/office/officeart/2005/8/layout/chevron2"/>
    <dgm:cxn modelId="{61211FFB-17A0-4FA9-90FF-D0F27A7B07B1}" srcId="{7084ABE3-7A43-4523-8268-9CF0A8CEE0F6}" destId="{C0E4C1B8-E51C-4EEA-B4C3-5C55ABE0FB18}" srcOrd="0" destOrd="0" parTransId="{C174A825-1242-4365-A478-5EA59CCE53B5}" sibTransId="{B4A99DC7-0513-4437-A0D6-15D6BF84BD5D}"/>
    <dgm:cxn modelId="{4222F9B3-4431-45E5-8652-DC256A880A7E}" type="presOf" srcId="{C0E4C1B8-E51C-4EEA-B4C3-5C55ABE0FB18}" destId="{149288D0-C058-475C-ACC3-F04EDA1D1029}" srcOrd="0" destOrd="0" presId="urn:microsoft.com/office/officeart/2005/8/layout/chevron2"/>
    <dgm:cxn modelId="{D9E714E7-41D3-4FCE-91AC-3F9BD0338CB3}" srcId="{C0E4C1B8-E51C-4EEA-B4C3-5C55ABE0FB18}" destId="{83FF5405-2413-4508-9C3E-463871C926EC}" srcOrd="0" destOrd="0" parTransId="{82066D00-3277-48A2-8856-6E4F440691FD}" sibTransId="{3865525E-25B3-467B-86A2-A2681D00C2C0}"/>
    <dgm:cxn modelId="{0C7CF59D-2A09-4D75-A4FC-6C02024D65E6}" type="presOf" srcId="{83FF5405-2413-4508-9C3E-463871C926EC}" destId="{E7904906-644A-4155-A4E0-E9F5A7EC7AA4}" srcOrd="0" destOrd="0" presId="urn:microsoft.com/office/officeart/2005/8/layout/chevron2"/>
    <dgm:cxn modelId="{D18EF94F-DCF2-4D11-BA38-B2AC064B3131}" type="presOf" srcId="{1A43E57F-95D3-4C78-91A7-FCE9B040A960}" destId="{EB9C00DF-C68C-4D10-BA7F-1F57FCAA8EA4}" srcOrd="0" destOrd="0" presId="urn:microsoft.com/office/officeart/2005/8/layout/chevron2"/>
    <dgm:cxn modelId="{D71BA5A4-54EF-41A1-9B2B-39C5E3B12618}" srcId="{7084ABE3-7A43-4523-8268-9CF0A8CEE0F6}" destId="{04B4C669-70DC-4469-9371-5FB849CA0B07}" srcOrd="1" destOrd="0" parTransId="{99860244-E483-4945-9AB5-215A5C89C612}" sibTransId="{31672A32-5414-46B0-9DD8-504554AFDFBA}"/>
    <dgm:cxn modelId="{6C0EDD21-D58E-4C83-B15C-BF16DFEF1B4B}" srcId="{7084ABE3-7A43-4523-8268-9CF0A8CEE0F6}" destId="{1A43E57F-95D3-4C78-91A7-FCE9B040A960}" srcOrd="2" destOrd="0" parTransId="{BFC23CA0-023E-4695-87D2-64F6EC7CE622}" sibTransId="{27ADC527-7704-42AF-8ADA-609504C8A424}"/>
    <dgm:cxn modelId="{59D79285-8798-41E5-888B-47E6DD398FCE}" srcId="{1A43E57F-95D3-4C78-91A7-FCE9B040A960}" destId="{4938EE8D-204E-4408-BF56-AF3D73867044}" srcOrd="0" destOrd="0" parTransId="{8C13C9DA-CA2D-48B3-8EB7-16777CB77225}" sibTransId="{967A001A-7619-4724-BDD4-54F0F5309FBF}"/>
    <dgm:cxn modelId="{DCB2825E-F1A3-41EF-91C8-1C52488C2150}" srcId="{5E4D49CD-132B-4DAE-8578-48BFF972B507}" destId="{7C0FCC09-6B8B-45C3-8FD5-A75E35105052}" srcOrd="0" destOrd="0" parTransId="{CF91602C-E365-4B18-A9F4-9099E46B5D18}" sibTransId="{70345AE7-F265-4763-9BB1-6424B0435E24}"/>
    <dgm:cxn modelId="{5A4E6B8C-C6D9-4243-8042-01AA8DFF2118}" type="presOf" srcId="{7C0FCC09-6B8B-45C3-8FD5-A75E35105052}" destId="{D32D7CD1-5D38-40F4-A004-AE2B23763A07}" srcOrd="0" destOrd="0" presId="urn:microsoft.com/office/officeart/2005/8/layout/chevron2"/>
    <dgm:cxn modelId="{147936D5-743A-4CDA-AA97-BCEB3399B0A9}" type="presOf" srcId="{4938EE8D-204E-4408-BF56-AF3D73867044}" destId="{4C908566-028D-436D-8752-83AC3CE795D6}" srcOrd="0" destOrd="0" presId="urn:microsoft.com/office/officeart/2005/8/layout/chevron2"/>
    <dgm:cxn modelId="{B2C667F8-4558-49A5-B7F0-4734294E5E9D}" type="presParOf" srcId="{35533D7C-4355-4CF1-845D-8DA143DFBA92}" destId="{29230BD0-5FF0-429E-838E-E251B6E53EF3}" srcOrd="0" destOrd="0" presId="urn:microsoft.com/office/officeart/2005/8/layout/chevron2"/>
    <dgm:cxn modelId="{F8A1FC2A-28C9-4131-BC8A-86DEDDB1A6DF}" type="presParOf" srcId="{29230BD0-5FF0-429E-838E-E251B6E53EF3}" destId="{149288D0-C058-475C-ACC3-F04EDA1D1029}" srcOrd="0" destOrd="0" presId="urn:microsoft.com/office/officeart/2005/8/layout/chevron2"/>
    <dgm:cxn modelId="{9DA05D5A-6CCF-4FC9-A74D-A88B7946B689}" type="presParOf" srcId="{29230BD0-5FF0-429E-838E-E251B6E53EF3}" destId="{E7904906-644A-4155-A4E0-E9F5A7EC7AA4}" srcOrd="1" destOrd="0" presId="urn:microsoft.com/office/officeart/2005/8/layout/chevron2"/>
    <dgm:cxn modelId="{BDDCB338-1CFC-426E-96E7-EA56ABD5765D}" type="presParOf" srcId="{35533D7C-4355-4CF1-845D-8DA143DFBA92}" destId="{41CA1BB1-27A7-476D-878F-8B7A3283DE02}" srcOrd="1" destOrd="0" presId="urn:microsoft.com/office/officeart/2005/8/layout/chevron2"/>
    <dgm:cxn modelId="{1CF21A1E-6A4F-4AF7-9AFD-87FC545D3480}" type="presParOf" srcId="{35533D7C-4355-4CF1-845D-8DA143DFBA92}" destId="{97E160D9-5116-48D3-9351-F5E6ECD9FBEB}" srcOrd="2" destOrd="0" presId="urn:microsoft.com/office/officeart/2005/8/layout/chevron2"/>
    <dgm:cxn modelId="{1AD66EDB-AF09-4249-A781-81DC1353C88B}" type="presParOf" srcId="{97E160D9-5116-48D3-9351-F5E6ECD9FBEB}" destId="{6E22F028-01F8-414F-A40E-ECFE118E55A2}" srcOrd="0" destOrd="0" presId="urn:microsoft.com/office/officeart/2005/8/layout/chevron2"/>
    <dgm:cxn modelId="{B6A6035F-D569-4592-BE8C-EB4122D27B15}" type="presParOf" srcId="{97E160D9-5116-48D3-9351-F5E6ECD9FBEB}" destId="{83F82F2E-C339-4721-98A4-8559CB75A578}" srcOrd="1" destOrd="0" presId="urn:microsoft.com/office/officeart/2005/8/layout/chevron2"/>
    <dgm:cxn modelId="{A857D1BE-7BA4-4B1D-8604-566D976D7D2A}" type="presParOf" srcId="{35533D7C-4355-4CF1-845D-8DA143DFBA92}" destId="{AC84E69F-4AB0-4B18-93AB-0A2D47846FBB}" srcOrd="3" destOrd="0" presId="urn:microsoft.com/office/officeart/2005/8/layout/chevron2"/>
    <dgm:cxn modelId="{106B955E-4C35-4851-85C3-DA670E7F6A0F}" type="presParOf" srcId="{35533D7C-4355-4CF1-845D-8DA143DFBA92}" destId="{05065BA7-F103-4C44-BE08-1E2EC0C2FA1A}" srcOrd="4" destOrd="0" presId="urn:microsoft.com/office/officeart/2005/8/layout/chevron2"/>
    <dgm:cxn modelId="{403A13FD-FE10-407F-A023-16DF9996A121}" type="presParOf" srcId="{05065BA7-F103-4C44-BE08-1E2EC0C2FA1A}" destId="{EB9C00DF-C68C-4D10-BA7F-1F57FCAA8EA4}" srcOrd="0" destOrd="0" presId="urn:microsoft.com/office/officeart/2005/8/layout/chevron2"/>
    <dgm:cxn modelId="{8CFC5298-5623-410C-BF80-29593E591042}" type="presParOf" srcId="{05065BA7-F103-4C44-BE08-1E2EC0C2FA1A}" destId="{4C908566-028D-436D-8752-83AC3CE795D6}" srcOrd="1" destOrd="0" presId="urn:microsoft.com/office/officeart/2005/8/layout/chevron2"/>
    <dgm:cxn modelId="{B641AAA8-CDDD-44BC-92AE-3CFF16344D9A}" type="presParOf" srcId="{35533D7C-4355-4CF1-845D-8DA143DFBA92}" destId="{D906C479-79FD-4BDE-BD0E-6648150D5247}" srcOrd="5" destOrd="0" presId="urn:microsoft.com/office/officeart/2005/8/layout/chevron2"/>
    <dgm:cxn modelId="{E35053F2-267D-45B5-9ED5-7751B304B80E}" type="presParOf" srcId="{35533D7C-4355-4CF1-845D-8DA143DFBA92}" destId="{4E8E781D-B6D8-41AB-B17A-FA07BD20A22F}" srcOrd="6" destOrd="0" presId="urn:microsoft.com/office/officeart/2005/8/layout/chevron2"/>
    <dgm:cxn modelId="{25A3AB24-C0BE-4B6A-9835-ACB96A852607}" type="presParOf" srcId="{4E8E781D-B6D8-41AB-B17A-FA07BD20A22F}" destId="{BA1B4ADB-D585-480E-864A-12CBDFB0C2F2}" srcOrd="0" destOrd="0" presId="urn:microsoft.com/office/officeart/2005/8/layout/chevron2"/>
    <dgm:cxn modelId="{600813EB-BFFB-4655-8BEE-909CFA8CA87B}" type="presParOf" srcId="{4E8E781D-B6D8-41AB-B17A-FA07BD20A22F}" destId="{D32D7CD1-5D38-40F4-A004-AE2B23763A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BD8719-FE7F-4BE9-A84E-471389179AFB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52329B4E-9EB0-4E9E-96D4-F11502CCF95F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pt-BR" b="1" dirty="0"/>
            <a:t>Disponibilidade</a:t>
          </a:r>
          <a:endParaRPr lang="pt-BR" dirty="0"/>
        </a:p>
      </dgm:t>
    </dgm:pt>
    <dgm:pt modelId="{4223B48F-E2A4-43B1-91EC-BA2F02CA7731}" type="parTrans" cxnId="{5522E348-D924-4DFC-92C0-A3138007201F}">
      <dgm:prSet/>
      <dgm:spPr/>
      <dgm:t>
        <a:bodyPr/>
        <a:lstStyle/>
        <a:p>
          <a:endParaRPr lang="pt-BR"/>
        </a:p>
      </dgm:t>
    </dgm:pt>
    <dgm:pt modelId="{D11082AC-4667-400C-B4D0-D1334568DE81}" type="sibTrans" cxnId="{5522E348-D924-4DFC-92C0-A3138007201F}">
      <dgm:prSet/>
      <dgm:spPr/>
      <dgm:t>
        <a:bodyPr/>
        <a:lstStyle/>
        <a:p>
          <a:endParaRPr lang="pt-BR"/>
        </a:p>
      </dgm:t>
    </dgm:pt>
    <dgm:pt modelId="{85A6E493-15CD-450F-8A4F-B9AB62F1F27A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pt-BR" b="0" dirty="0"/>
            <a:t>Relaciona-se à informação disponível, quando requerida pelo processo do negócio agora e no futuro. Preocupa-se também com salvaguarda dos recursos necessários e de potencialidades associadas.</a:t>
          </a:r>
        </a:p>
      </dgm:t>
    </dgm:pt>
    <dgm:pt modelId="{4C4C04B2-FE93-470A-9E6F-D8DBF80BED81}" type="parTrans" cxnId="{E6A5FCF1-E79D-43A2-ACAB-5A73FCDE111A}">
      <dgm:prSet/>
      <dgm:spPr/>
      <dgm:t>
        <a:bodyPr/>
        <a:lstStyle/>
        <a:p>
          <a:endParaRPr lang="pt-BR"/>
        </a:p>
      </dgm:t>
    </dgm:pt>
    <dgm:pt modelId="{F6A47D5A-A435-48F3-81B2-22D2BCA3FF49}" type="sibTrans" cxnId="{E6A5FCF1-E79D-43A2-ACAB-5A73FCDE111A}">
      <dgm:prSet/>
      <dgm:spPr/>
      <dgm:t>
        <a:bodyPr/>
        <a:lstStyle/>
        <a:p>
          <a:endParaRPr lang="pt-BR"/>
        </a:p>
      </dgm:t>
    </dgm:pt>
    <dgm:pt modelId="{8BD55407-58BC-4903-A9EC-5501773F0DA6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pt-BR" b="1" dirty="0"/>
            <a:t>Conformidade</a:t>
          </a:r>
          <a:endParaRPr lang="pt-BR" dirty="0"/>
        </a:p>
      </dgm:t>
    </dgm:pt>
    <dgm:pt modelId="{1CEB253D-4F3C-4C84-B483-C4BBB98451C1}" type="parTrans" cxnId="{0C5D3527-EE63-4FE0-A182-591C67B47F64}">
      <dgm:prSet/>
      <dgm:spPr/>
      <dgm:t>
        <a:bodyPr/>
        <a:lstStyle/>
        <a:p>
          <a:endParaRPr lang="pt-BR"/>
        </a:p>
      </dgm:t>
    </dgm:pt>
    <dgm:pt modelId="{CB53B3A7-098A-4399-B752-C1982690E956}" type="sibTrans" cxnId="{0C5D3527-EE63-4FE0-A182-591C67B47F64}">
      <dgm:prSet/>
      <dgm:spPr/>
      <dgm:t>
        <a:bodyPr/>
        <a:lstStyle/>
        <a:p>
          <a:endParaRPr lang="pt-BR"/>
        </a:p>
      </dgm:t>
    </dgm:pt>
    <dgm:pt modelId="{48198741-19F2-43E0-B39B-9916C11F8AA0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pt-BR" b="0" dirty="0"/>
            <a:t>Trata de cumprir com leis, regulamentos e arranjos contratuais a que o processo do negócio está sujeito, isto é, critérios externamente impostos ao negócio, assim como políticas internas.</a:t>
          </a:r>
        </a:p>
      </dgm:t>
    </dgm:pt>
    <dgm:pt modelId="{2EDAF2C1-39A7-486A-9A15-FA4E72F906B4}" type="parTrans" cxnId="{B6F9F49A-12C0-4A6B-A710-5208DDA51DD8}">
      <dgm:prSet/>
      <dgm:spPr/>
      <dgm:t>
        <a:bodyPr/>
        <a:lstStyle/>
        <a:p>
          <a:endParaRPr lang="pt-BR"/>
        </a:p>
      </dgm:t>
    </dgm:pt>
    <dgm:pt modelId="{A799CE51-48FC-47C9-8B5D-EE6FEFA4C249}" type="sibTrans" cxnId="{B6F9F49A-12C0-4A6B-A710-5208DDA51DD8}">
      <dgm:prSet/>
      <dgm:spPr/>
      <dgm:t>
        <a:bodyPr/>
        <a:lstStyle/>
        <a:p>
          <a:endParaRPr lang="pt-BR"/>
        </a:p>
      </dgm:t>
    </dgm:pt>
    <dgm:pt modelId="{8F191CC0-7249-4FB4-97C2-04A82B27F58C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pt-BR" b="1" dirty="0"/>
            <a:t>Confiabilidade</a:t>
          </a:r>
          <a:endParaRPr lang="pt-BR" dirty="0"/>
        </a:p>
      </dgm:t>
    </dgm:pt>
    <dgm:pt modelId="{D0C7BA88-A114-4E37-8042-0C0B121D736C}" type="parTrans" cxnId="{BD4E20C0-69A9-47A6-95F6-11EAAA7FE774}">
      <dgm:prSet/>
      <dgm:spPr/>
      <dgm:t>
        <a:bodyPr/>
        <a:lstStyle/>
        <a:p>
          <a:endParaRPr lang="pt-BR"/>
        </a:p>
      </dgm:t>
    </dgm:pt>
    <dgm:pt modelId="{8AA3316A-910B-4448-83E5-156276E29CAD}" type="sibTrans" cxnId="{BD4E20C0-69A9-47A6-95F6-11EAAA7FE774}">
      <dgm:prSet/>
      <dgm:spPr/>
      <dgm:t>
        <a:bodyPr/>
        <a:lstStyle/>
        <a:p>
          <a:endParaRPr lang="pt-BR"/>
        </a:p>
      </dgm:t>
    </dgm:pt>
    <dgm:pt modelId="{9FCDE0BF-ECDA-410E-B7E6-59F1E09DDB65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pt-BR" b="0" dirty="0"/>
            <a:t>Relaciona-se à provisão da informação apropriada para a gerência operar a entidade e exercitar suas responsabilidades de fiduciário e de governança.</a:t>
          </a:r>
        </a:p>
      </dgm:t>
    </dgm:pt>
    <dgm:pt modelId="{871FFD3B-588D-496A-B79D-99A99FAFC30A}" type="parTrans" cxnId="{23DC5285-2089-4331-9937-18E6AEA9FBE1}">
      <dgm:prSet/>
      <dgm:spPr/>
      <dgm:t>
        <a:bodyPr/>
        <a:lstStyle/>
        <a:p>
          <a:endParaRPr lang="pt-BR"/>
        </a:p>
      </dgm:t>
    </dgm:pt>
    <dgm:pt modelId="{CA1B61B1-B87C-41AF-B79C-1CB120E943FD}" type="sibTrans" cxnId="{23DC5285-2089-4331-9937-18E6AEA9FBE1}">
      <dgm:prSet/>
      <dgm:spPr/>
      <dgm:t>
        <a:bodyPr/>
        <a:lstStyle/>
        <a:p>
          <a:endParaRPr lang="pt-BR"/>
        </a:p>
      </dgm:t>
    </dgm:pt>
    <dgm:pt modelId="{D9BFD23A-0D04-4F3E-BEA4-2329DBA26382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pt-BR" b="0" noProof="0" dirty="0" err="1"/>
            <a:t>Irrefutabilidade</a:t>
          </a:r>
          <a:endParaRPr lang="pt-BR" b="0" noProof="0" dirty="0"/>
        </a:p>
      </dgm:t>
    </dgm:pt>
    <dgm:pt modelId="{403B6944-870D-46C7-9ACA-8FC617E35C60}" type="parTrans" cxnId="{CA12D7C9-BACA-4554-8683-23934D41A9D0}">
      <dgm:prSet/>
      <dgm:spPr/>
      <dgm:t>
        <a:bodyPr/>
        <a:lstStyle/>
        <a:p>
          <a:endParaRPr lang="pt-BR"/>
        </a:p>
      </dgm:t>
    </dgm:pt>
    <dgm:pt modelId="{06A36827-04B1-495C-BA4C-1922DDB34D81}" type="sibTrans" cxnId="{CA12D7C9-BACA-4554-8683-23934D41A9D0}">
      <dgm:prSet/>
      <dgm:spPr/>
      <dgm:t>
        <a:bodyPr/>
        <a:lstStyle/>
        <a:p>
          <a:endParaRPr lang="pt-BR"/>
        </a:p>
      </dgm:t>
    </dgm:pt>
    <dgm:pt modelId="{661D083C-E16E-4B95-BB95-80ABF8F66977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pt-BR" dirty="0" err="1"/>
            <a:t>Irrefutabilidade</a:t>
          </a:r>
          <a:r>
            <a:rPr lang="pt-BR" dirty="0"/>
            <a:t> se refere ao fato de que o remetente da informação não pode negar que a enviou e que forma parte de algum tipo de ação. </a:t>
          </a:r>
        </a:p>
      </dgm:t>
    </dgm:pt>
    <dgm:pt modelId="{32A60C0F-59B0-41BF-BB90-78710163018F}" type="parTrans" cxnId="{1B411DF1-B29B-4B6D-A458-BA86F3392646}">
      <dgm:prSet/>
      <dgm:spPr/>
      <dgm:t>
        <a:bodyPr/>
        <a:lstStyle/>
        <a:p>
          <a:endParaRPr lang="pt-BR"/>
        </a:p>
      </dgm:t>
    </dgm:pt>
    <dgm:pt modelId="{1C40C0CB-DBD4-4D08-9AF4-E22A3081A31F}" type="sibTrans" cxnId="{1B411DF1-B29B-4B6D-A458-BA86F3392646}">
      <dgm:prSet/>
      <dgm:spPr/>
      <dgm:t>
        <a:bodyPr/>
        <a:lstStyle/>
        <a:p>
          <a:endParaRPr lang="pt-BR"/>
        </a:p>
      </dgm:t>
    </dgm:pt>
    <dgm:pt modelId="{A4B6FC8F-669B-4762-BB7B-492A4A73B3D0}" type="pres">
      <dgm:prSet presAssocID="{63BD8719-FE7F-4BE9-A84E-471389179A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B728615-554F-4278-9C9F-D4F37154A0CB}" type="pres">
      <dgm:prSet presAssocID="{52329B4E-9EB0-4E9E-96D4-F11502CCF95F}" presName="composite" presStyleCnt="0"/>
      <dgm:spPr/>
    </dgm:pt>
    <dgm:pt modelId="{1E7C6B45-D9D2-4C67-BB92-BC78A4BFDB37}" type="pres">
      <dgm:prSet presAssocID="{52329B4E-9EB0-4E9E-96D4-F11502CCF95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5A522D-D08C-4978-B2F1-EC70619C5969}" type="pres">
      <dgm:prSet presAssocID="{52329B4E-9EB0-4E9E-96D4-F11502CCF95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CA24BD-0CF3-4315-8008-C8C2A1EA27A5}" type="pres">
      <dgm:prSet presAssocID="{D11082AC-4667-400C-B4D0-D1334568DE81}" presName="sp" presStyleCnt="0"/>
      <dgm:spPr/>
    </dgm:pt>
    <dgm:pt modelId="{4E989419-C710-4F93-8610-052CC2C1BC88}" type="pres">
      <dgm:prSet presAssocID="{8BD55407-58BC-4903-A9EC-5501773F0DA6}" presName="composite" presStyleCnt="0"/>
      <dgm:spPr/>
    </dgm:pt>
    <dgm:pt modelId="{6DC19222-9B38-414C-8B8F-739C7BB33A48}" type="pres">
      <dgm:prSet presAssocID="{8BD55407-58BC-4903-A9EC-5501773F0DA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0F3309-9A73-484F-B04C-5546730549BF}" type="pres">
      <dgm:prSet presAssocID="{8BD55407-58BC-4903-A9EC-5501773F0DA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AA5FB1-A9ED-4461-A376-8FC24A8BDEA6}" type="pres">
      <dgm:prSet presAssocID="{CB53B3A7-098A-4399-B752-C1982690E956}" presName="sp" presStyleCnt="0"/>
      <dgm:spPr/>
    </dgm:pt>
    <dgm:pt modelId="{D054BF7E-7383-4725-848E-A288098CA8DC}" type="pres">
      <dgm:prSet presAssocID="{8F191CC0-7249-4FB4-97C2-04A82B27F58C}" presName="composite" presStyleCnt="0"/>
      <dgm:spPr/>
    </dgm:pt>
    <dgm:pt modelId="{448E2B3C-D3F3-40DD-A1C5-320D328CAC53}" type="pres">
      <dgm:prSet presAssocID="{8F191CC0-7249-4FB4-97C2-04A82B27F58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03CD8E-8716-4AA1-8096-1DD68AA7F0B2}" type="pres">
      <dgm:prSet presAssocID="{8F191CC0-7249-4FB4-97C2-04A82B27F58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410BAC-7DD3-428E-A167-1935C254108D}" type="pres">
      <dgm:prSet presAssocID="{8AA3316A-910B-4448-83E5-156276E29CAD}" presName="sp" presStyleCnt="0"/>
      <dgm:spPr/>
    </dgm:pt>
    <dgm:pt modelId="{6B420BA9-B6DD-45D9-83CD-5F2356C604E2}" type="pres">
      <dgm:prSet presAssocID="{D9BFD23A-0D04-4F3E-BEA4-2329DBA26382}" presName="composite" presStyleCnt="0"/>
      <dgm:spPr/>
    </dgm:pt>
    <dgm:pt modelId="{857D38AD-B6FA-4140-8BED-FBE0F2A2580D}" type="pres">
      <dgm:prSet presAssocID="{D9BFD23A-0D04-4F3E-BEA4-2329DBA2638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93DC2F-DA8B-4F45-B994-314A379413CC}" type="pres">
      <dgm:prSet presAssocID="{D9BFD23A-0D04-4F3E-BEA4-2329DBA2638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D4E20C0-69A9-47A6-95F6-11EAAA7FE774}" srcId="{63BD8719-FE7F-4BE9-A84E-471389179AFB}" destId="{8F191CC0-7249-4FB4-97C2-04A82B27F58C}" srcOrd="2" destOrd="0" parTransId="{D0C7BA88-A114-4E37-8042-0C0B121D736C}" sibTransId="{8AA3316A-910B-4448-83E5-156276E29CAD}"/>
    <dgm:cxn modelId="{7876B14D-7FCB-4EC0-A3D6-20D45B79A04E}" type="presOf" srcId="{9FCDE0BF-ECDA-410E-B7E6-59F1E09DDB65}" destId="{4203CD8E-8716-4AA1-8096-1DD68AA7F0B2}" srcOrd="0" destOrd="0" presId="urn:microsoft.com/office/officeart/2005/8/layout/chevron2"/>
    <dgm:cxn modelId="{23DC5285-2089-4331-9937-18E6AEA9FBE1}" srcId="{8F191CC0-7249-4FB4-97C2-04A82B27F58C}" destId="{9FCDE0BF-ECDA-410E-B7E6-59F1E09DDB65}" srcOrd="0" destOrd="0" parTransId="{871FFD3B-588D-496A-B79D-99A99FAFC30A}" sibTransId="{CA1B61B1-B87C-41AF-B79C-1CB120E943FD}"/>
    <dgm:cxn modelId="{1D6EDBF0-9E95-4CAD-9EFC-91B0DBF06416}" type="presOf" srcId="{52329B4E-9EB0-4E9E-96D4-F11502CCF95F}" destId="{1E7C6B45-D9D2-4C67-BB92-BC78A4BFDB37}" srcOrd="0" destOrd="0" presId="urn:microsoft.com/office/officeart/2005/8/layout/chevron2"/>
    <dgm:cxn modelId="{1B411DF1-B29B-4B6D-A458-BA86F3392646}" srcId="{D9BFD23A-0D04-4F3E-BEA4-2329DBA26382}" destId="{661D083C-E16E-4B95-BB95-80ABF8F66977}" srcOrd="0" destOrd="0" parTransId="{32A60C0F-59B0-41BF-BB90-78710163018F}" sibTransId="{1C40C0CB-DBD4-4D08-9AF4-E22A3081A31F}"/>
    <dgm:cxn modelId="{E6A5FCF1-E79D-43A2-ACAB-5A73FCDE111A}" srcId="{52329B4E-9EB0-4E9E-96D4-F11502CCF95F}" destId="{85A6E493-15CD-450F-8A4F-B9AB62F1F27A}" srcOrd="0" destOrd="0" parTransId="{4C4C04B2-FE93-470A-9E6F-D8DBF80BED81}" sibTransId="{F6A47D5A-A435-48F3-81B2-22D2BCA3FF49}"/>
    <dgm:cxn modelId="{4A0D626F-F47B-4CBC-BB9B-64D1DB828C31}" type="presOf" srcId="{661D083C-E16E-4B95-BB95-80ABF8F66977}" destId="{B893DC2F-DA8B-4F45-B994-314A379413CC}" srcOrd="0" destOrd="0" presId="urn:microsoft.com/office/officeart/2005/8/layout/chevron2"/>
    <dgm:cxn modelId="{5522E348-D924-4DFC-92C0-A3138007201F}" srcId="{63BD8719-FE7F-4BE9-A84E-471389179AFB}" destId="{52329B4E-9EB0-4E9E-96D4-F11502CCF95F}" srcOrd="0" destOrd="0" parTransId="{4223B48F-E2A4-43B1-91EC-BA2F02CA7731}" sibTransId="{D11082AC-4667-400C-B4D0-D1334568DE81}"/>
    <dgm:cxn modelId="{B6F9F49A-12C0-4A6B-A710-5208DDA51DD8}" srcId="{8BD55407-58BC-4903-A9EC-5501773F0DA6}" destId="{48198741-19F2-43E0-B39B-9916C11F8AA0}" srcOrd="0" destOrd="0" parTransId="{2EDAF2C1-39A7-486A-9A15-FA4E72F906B4}" sibTransId="{A799CE51-48FC-47C9-8B5D-EE6FEFA4C249}"/>
    <dgm:cxn modelId="{5E4A886D-2DAB-4E8C-AD22-F5E06760188F}" type="presOf" srcId="{8BD55407-58BC-4903-A9EC-5501773F0DA6}" destId="{6DC19222-9B38-414C-8B8F-739C7BB33A48}" srcOrd="0" destOrd="0" presId="urn:microsoft.com/office/officeart/2005/8/layout/chevron2"/>
    <dgm:cxn modelId="{28EB4947-0ED1-4C51-A315-AF27C4561476}" type="presOf" srcId="{85A6E493-15CD-450F-8A4F-B9AB62F1F27A}" destId="{725A522D-D08C-4978-B2F1-EC70619C5969}" srcOrd="0" destOrd="0" presId="urn:microsoft.com/office/officeart/2005/8/layout/chevron2"/>
    <dgm:cxn modelId="{F9873B5F-18B7-4CD6-9723-934501A5264E}" type="presOf" srcId="{48198741-19F2-43E0-B39B-9916C11F8AA0}" destId="{BE0F3309-9A73-484F-B04C-5546730549BF}" srcOrd="0" destOrd="0" presId="urn:microsoft.com/office/officeart/2005/8/layout/chevron2"/>
    <dgm:cxn modelId="{EBA694A7-DBBF-4981-B0A5-7B281940476B}" type="presOf" srcId="{63BD8719-FE7F-4BE9-A84E-471389179AFB}" destId="{A4B6FC8F-669B-4762-BB7B-492A4A73B3D0}" srcOrd="0" destOrd="0" presId="urn:microsoft.com/office/officeart/2005/8/layout/chevron2"/>
    <dgm:cxn modelId="{CA12D7C9-BACA-4554-8683-23934D41A9D0}" srcId="{63BD8719-FE7F-4BE9-A84E-471389179AFB}" destId="{D9BFD23A-0D04-4F3E-BEA4-2329DBA26382}" srcOrd="3" destOrd="0" parTransId="{403B6944-870D-46C7-9ACA-8FC617E35C60}" sibTransId="{06A36827-04B1-495C-BA4C-1922DDB34D81}"/>
    <dgm:cxn modelId="{B9ECC163-060F-484A-B361-B1F945C89087}" type="presOf" srcId="{D9BFD23A-0D04-4F3E-BEA4-2329DBA26382}" destId="{857D38AD-B6FA-4140-8BED-FBE0F2A2580D}" srcOrd="0" destOrd="0" presId="urn:microsoft.com/office/officeart/2005/8/layout/chevron2"/>
    <dgm:cxn modelId="{0C5D3527-EE63-4FE0-A182-591C67B47F64}" srcId="{63BD8719-FE7F-4BE9-A84E-471389179AFB}" destId="{8BD55407-58BC-4903-A9EC-5501773F0DA6}" srcOrd="1" destOrd="0" parTransId="{1CEB253D-4F3C-4C84-B483-C4BBB98451C1}" sibTransId="{CB53B3A7-098A-4399-B752-C1982690E956}"/>
    <dgm:cxn modelId="{860B9C58-43B3-4F2B-926B-03F9A98A91C1}" type="presOf" srcId="{8F191CC0-7249-4FB4-97C2-04A82B27F58C}" destId="{448E2B3C-D3F3-40DD-A1C5-320D328CAC53}" srcOrd="0" destOrd="0" presId="urn:microsoft.com/office/officeart/2005/8/layout/chevron2"/>
    <dgm:cxn modelId="{545B169B-A57E-4CEC-B546-5D84E1514432}" type="presParOf" srcId="{A4B6FC8F-669B-4762-BB7B-492A4A73B3D0}" destId="{DB728615-554F-4278-9C9F-D4F37154A0CB}" srcOrd="0" destOrd="0" presId="urn:microsoft.com/office/officeart/2005/8/layout/chevron2"/>
    <dgm:cxn modelId="{97126911-1244-43AF-8057-14D07D689044}" type="presParOf" srcId="{DB728615-554F-4278-9C9F-D4F37154A0CB}" destId="{1E7C6B45-D9D2-4C67-BB92-BC78A4BFDB37}" srcOrd="0" destOrd="0" presId="urn:microsoft.com/office/officeart/2005/8/layout/chevron2"/>
    <dgm:cxn modelId="{C9962A94-F56E-43F8-B822-A0C467A9AE59}" type="presParOf" srcId="{DB728615-554F-4278-9C9F-D4F37154A0CB}" destId="{725A522D-D08C-4978-B2F1-EC70619C5969}" srcOrd="1" destOrd="0" presId="urn:microsoft.com/office/officeart/2005/8/layout/chevron2"/>
    <dgm:cxn modelId="{0014A8C0-7D9B-4279-94DA-69FDB27D3E46}" type="presParOf" srcId="{A4B6FC8F-669B-4762-BB7B-492A4A73B3D0}" destId="{69CA24BD-0CF3-4315-8008-C8C2A1EA27A5}" srcOrd="1" destOrd="0" presId="urn:microsoft.com/office/officeart/2005/8/layout/chevron2"/>
    <dgm:cxn modelId="{90A77B32-CC42-43A5-8906-E6B34E22E0C8}" type="presParOf" srcId="{A4B6FC8F-669B-4762-BB7B-492A4A73B3D0}" destId="{4E989419-C710-4F93-8610-052CC2C1BC88}" srcOrd="2" destOrd="0" presId="urn:microsoft.com/office/officeart/2005/8/layout/chevron2"/>
    <dgm:cxn modelId="{BD78A192-B791-4261-82A6-E9FCD7D20E4A}" type="presParOf" srcId="{4E989419-C710-4F93-8610-052CC2C1BC88}" destId="{6DC19222-9B38-414C-8B8F-739C7BB33A48}" srcOrd="0" destOrd="0" presId="urn:microsoft.com/office/officeart/2005/8/layout/chevron2"/>
    <dgm:cxn modelId="{9C181BB3-6A02-46AF-8E65-FB4A2AF51485}" type="presParOf" srcId="{4E989419-C710-4F93-8610-052CC2C1BC88}" destId="{BE0F3309-9A73-484F-B04C-5546730549BF}" srcOrd="1" destOrd="0" presId="urn:microsoft.com/office/officeart/2005/8/layout/chevron2"/>
    <dgm:cxn modelId="{DD4F4F52-989D-40EC-9C2F-AB879E404B98}" type="presParOf" srcId="{A4B6FC8F-669B-4762-BB7B-492A4A73B3D0}" destId="{50AA5FB1-A9ED-4461-A376-8FC24A8BDEA6}" srcOrd="3" destOrd="0" presId="urn:microsoft.com/office/officeart/2005/8/layout/chevron2"/>
    <dgm:cxn modelId="{C766D58C-B192-4E68-9528-F7714DC017F4}" type="presParOf" srcId="{A4B6FC8F-669B-4762-BB7B-492A4A73B3D0}" destId="{D054BF7E-7383-4725-848E-A288098CA8DC}" srcOrd="4" destOrd="0" presId="urn:microsoft.com/office/officeart/2005/8/layout/chevron2"/>
    <dgm:cxn modelId="{D9CA55B3-5A4E-4019-893B-E1EE0A28384C}" type="presParOf" srcId="{D054BF7E-7383-4725-848E-A288098CA8DC}" destId="{448E2B3C-D3F3-40DD-A1C5-320D328CAC53}" srcOrd="0" destOrd="0" presId="urn:microsoft.com/office/officeart/2005/8/layout/chevron2"/>
    <dgm:cxn modelId="{172EDF55-AC21-4575-BCD1-9560B5D4FA11}" type="presParOf" srcId="{D054BF7E-7383-4725-848E-A288098CA8DC}" destId="{4203CD8E-8716-4AA1-8096-1DD68AA7F0B2}" srcOrd="1" destOrd="0" presId="urn:microsoft.com/office/officeart/2005/8/layout/chevron2"/>
    <dgm:cxn modelId="{689C2343-EAAA-4CA9-8252-C7037DEA9DA6}" type="presParOf" srcId="{A4B6FC8F-669B-4762-BB7B-492A4A73B3D0}" destId="{94410BAC-7DD3-428E-A167-1935C254108D}" srcOrd="5" destOrd="0" presId="urn:microsoft.com/office/officeart/2005/8/layout/chevron2"/>
    <dgm:cxn modelId="{76178445-4E98-4D97-B0A8-020C80017A78}" type="presParOf" srcId="{A4B6FC8F-669B-4762-BB7B-492A4A73B3D0}" destId="{6B420BA9-B6DD-45D9-83CD-5F2356C604E2}" srcOrd="6" destOrd="0" presId="urn:microsoft.com/office/officeart/2005/8/layout/chevron2"/>
    <dgm:cxn modelId="{BF99B2E9-D49B-4F0B-A8A4-2F5CCFAB7877}" type="presParOf" srcId="{6B420BA9-B6DD-45D9-83CD-5F2356C604E2}" destId="{857D38AD-B6FA-4140-8BED-FBE0F2A2580D}" srcOrd="0" destOrd="0" presId="urn:microsoft.com/office/officeart/2005/8/layout/chevron2"/>
    <dgm:cxn modelId="{FED0472D-C122-48B8-8BD4-38135910D391}" type="presParOf" srcId="{6B420BA9-B6DD-45D9-83CD-5F2356C604E2}" destId="{B893DC2F-DA8B-4F45-B994-314A379413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E48227-A45A-4998-8581-D08064380188}" type="doc">
      <dgm:prSet loTypeId="urn:microsoft.com/office/officeart/2005/8/layout/h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D3023A67-709C-4AFB-9C7F-E4843DE87D05}">
      <dgm:prSet phldrT="[Texto]"/>
      <dgm:spPr>
        <a:solidFill>
          <a:schemeClr val="tx2">
            <a:lumMod val="50000"/>
            <a:alpha val="90000"/>
          </a:schemeClr>
        </a:solidFill>
      </dgm:spPr>
      <dgm:t>
        <a:bodyPr/>
        <a:lstStyle/>
        <a:p>
          <a:r>
            <a:rPr lang="pt-BR" dirty="0"/>
            <a:t>Quem</a:t>
          </a:r>
        </a:p>
      </dgm:t>
    </dgm:pt>
    <dgm:pt modelId="{0CCA6AAC-3EB7-4668-BE6E-5A641161B2E7}" type="parTrans" cxnId="{6DC8619B-34E6-42D0-86E3-B0E0C93F9085}">
      <dgm:prSet/>
      <dgm:spPr/>
      <dgm:t>
        <a:bodyPr/>
        <a:lstStyle/>
        <a:p>
          <a:endParaRPr lang="pt-BR"/>
        </a:p>
      </dgm:t>
    </dgm:pt>
    <dgm:pt modelId="{0F088F25-48EB-4C44-9E9C-85B93FF082A6}" type="sibTrans" cxnId="{6DC8619B-34E6-42D0-86E3-B0E0C93F9085}">
      <dgm:prSet/>
      <dgm:spPr/>
      <dgm:t>
        <a:bodyPr/>
        <a:lstStyle/>
        <a:p>
          <a:endParaRPr lang="pt-BR"/>
        </a:p>
      </dgm:t>
    </dgm:pt>
    <dgm:pt modelId="{2FF0BEC5-A398-485A-8192-E4887ABCA3D3}">
      <dgm:prSet phldrT="[Texto]"/>
      <dgm:spPr>
        <a:solidFill>
          <a:schemeClr val="tx2">
            <a:lumMod val="75000"/>
            <a:alpha val="80000"/>
          </a:schemeClr>
        </a:solidFill>
      </dgm:spPr>
      <dgm:t>
        <a:bodyPr/>
        <a:lstStyle/>
        <a:p>
          <a:r>
            <a:rPr lang="pt-BR" dirty="0"/>
            <a:t>O que</a:t>
          </a:r>
        </a:p>
      </dgm:t>
    </dgm:pt>
    <dgm:pt modelId="{29273549-1F37-4CD9-9BC6-4EBF4612009D}" type="parTrans" cxnId="{8B3D53AF-13E2-4F6D-903B-0DFEF0A8D5A2}">
      <dgm:prSet/>
      <dgm:spPr/>
      <dgm:t>
        <a:bodyPr/>
        <a:lstStyle/>
        <a:p>
          <a:endParaRPr lang="pt-BR"/>
        </a:p>
      </dgm:t>
    </dgm:pt>
    <dgm:pt modelId="{235AA47F-5074-468B-B970-2D4D7F39D283}" type="sibTrans" cxnId="{8B3D53AF-13E2-4F6D-903B-0DFEF0A8D5A2}">
      <dgm:prSet/>
      <dgm:spPr/>
      <dgm:t>
        <a:bodyPr/>
        <a:lstStyle/>
        <a:p>
          <a:endParaRPr lang="pt-BR"/>
        </a:p>
      </dgm:t>
    </dgm:pt>
    <dgm:pt modelId="{F163EC39-700C-4010-B5C4-85E607343F9B}">
      <dgm:prSet phldrT="[Texto]"/>
      <dgm:spPr>
        <a:solidFill>
          <a:schemeClr val="accent5">
            <a:lumMod val="75000"/>
            <a:alpha val="70000"/>
          </a:schemeClr>
        </a:solidFill>
      </dgm:spPr>
      <dgm:t>
        <a:bodyPr/>
        <a:lstStyle/>
        <a:p>
          <a:r>
            <a:rPr lang="pt-BR" dirty="0"/>
            <a:t>Quando</a:t>
          </a:r>
        </a:p>
      </dgm:t>
    </dgm:pt>
    <dgm:pt modelId="{C0260E68-9467-46B8-84EE-30117D4DDF22}" type="parTrans" cxnId="{45221D26-46F1-472D-A9D4-51898A06E7F7}">
      <dgm:prSet/>
      <dgm:spPr/>
      <dgm:t>
        <a:bodyPr/>
        <a:lstStyle/>
        <a:p>
          <a:endParaRPr lang="pt-BR"/>
        </a:p>
      </dgm:t>
    </dgm:pt>
    <dgm:pt modelId="{CF4613AD-84C4-4B7A-86DC-C51D1353A92F}" type="sibTrans" cxnId="{45221D26-46F1-472D-A9D4-51898A06E7F7}">
      <dgm:prSet/>
      <dgm:spPr/>
      <dgm:t>
        <a:bodyPr/>
        <a:lstStyle/>
        <a:p>
          <a:endParaRPr lang="pt-BR"/>
        </a:p>
      </dgm:t>
    </dgm:pt>
    <dgm:pt modelId="{CCBC0782-49F5-4480-BB3F-5D4779FC016A}">
      <dgm:prSet phldrT="[Texto]"/>
      <dgm:spPr>
        <a:solidFill>
          <a:schemeClr val="tx2">
            <a:lumMod val="60000"/>
            <a:lumOff val="40000"/>
            <a:alpha val="60000"/>
          </a:schemeClr>
        </a:solidFill>
      </dgm:spPr>
      <dgm:t>
        <a:bodyPr/>
        <a:lstStyle/>
        <a:p>
          <a:r>
            <a:rPr lang="pt-BR" dirty="0"/>
            <a:t>Como</a:t>
          </a:r>
        </a:p>
      </dgm:t>
    </dgm:pt>
    <dgm:pt modelId="{2F12D4AB-76E4-4982-8549-302D12948B04}" type="parTrans" cxnId="{6C7C8F28-B263-48EC-9B2B-6C4901F554A9}">
      <dgm:prSet/>
      <dgm:spPr/>
      <dgm:t>
        <a:bodyPr/>
        <a:lstStyle/>
        <a:p>
          <a:endParaRPr lang="pt-BR"/>
        </a:p>
      </dgm:t>
    </dgm:pt>
    <dgm:pt modelId="{9D18986C-B564-46D7-B911-71CC1D51EDF7}" type="sibTrans" cxnId="{6C7C8F28-B263-48EC-9B2B-6C4901F554A9}">
      <dgm:prSet/>
      <dgm:spPr/>
      <dgm:t>
        <a:bodyPr/>
        <a:lstStyle/>
        <a:p>
          <a:endParaRPr lang="pt-BR"/>
        </a:p>
      </dgm:t>
    </dgm:pt>
    <dgm:pt modelId="{A1B3DFCD-FA10-4EBB-9184-BC9ABE276477}">
      <dgm:prSet phldrT="[Texto]"/>
      <dgm:spPr>
        <a:solidFill>
          <a:schemeClr val="tx2">
            <a:lumMod val="50000"/>
            <a:alpha val="90000"/>
          </a:schemeClr>
        </a:solidFill>
      </dgm:spPr>
      <dgm:t>
        <a:bodyPr/>
        <a:lstStyle/>
        <a:p>
          <a:r>
            <a:rPr lang="pt-BR" dirty="0"/>
            <a:t>Perfil</a:t>
          </a:r>
        </a:p>
      </dgm:t>
    </dgm:pt>
    <dgm:pt modelId="{0FDFFB64-D55C-4D61-BF3A-00120C945C75}" type="parTrans" cxnId="{6518233B-2EC9-4864-8B00-B9F15D7B7982}">
      <dgm:prSet/>
      <dgm:spPr/>
      <dgm:t>
        <a:bodyPr/>
        <a:lstStyle/>
        <a:p>
          <a:endParaRPr lang="pt-BR"/>
        </a:p>
      </dgm:t>
    </dgm:pt>
    <dgm:pt modelId="{00C33BDC-266F-46D7-B89E-0985647CBD1C}" type="sibTrans" cxnId="{6518233B-2EC9-4864-8B00-B9F15D7B7982}">
      <dgm:prSet/>
      <dgm:spPr/>
      <dgm:t>
        <a:bodyPr/>
        <a:lstStyle/>
        <a:p>
          <a:endParaRPr lang="pt-BR"/>
        </a:p>
      </dgm:t>
    </dgm:pt>
    <dgm:pt modelId="{A23B393B-7ECF-4140-A547-1AF9A80DE935}">
      <dgm:prSet phldrT="[Texto]"/>
      <dgm:spPr>
        <a:solidFill>
          <a:schemeClr val="tx2">
            <a:lumMod val="50000"/>
            <a:alpha val="90000"/>
          </a:schemeClr>
        </a:solidFill>
      </dgm:spPr>
      <dgm:t>
        <a:bodyPr/>
        <a:lstStyle/>
        <a:p>
          <a:r>
            <a:rPr lang="pt-BR" noProof="0" dirty="0"/>
            <a:t>Atendente</a:t>
          </a:r>
        </a:p>
      </dgm:t>
    </dgm:pt>
    <dgm:pt modelId="{D35D1040-2DEA-4097-97F1-32E81684451F}" type="parTrans" cxnId="{2BE114F6-265E-4252-8341-F44374C9CE64}">
      <dgm:prSet/>
      <dgm:spPr/>
      <dgm:t>
        <a:bodyPr/>
        <a:lstStyle/>
        <a:p>
          <a:endParaRPr lang="pt-BR"/>
        </a:p>
      </dgm:t>
    </dgm:pt>
    <dgm:pt modelId="{0109A8A5-DE08-444F-8AF3-9AA81BD21223}" type="sibTrans" cxnId="{2BE114F6-265E-4252-8341-F44374C9CE64}">
      <dgm:prSet/>
      <dgm:spPr/>
      <dgm:t>
        <a:bodyPr/>
        <a:lstStyle/>
        <a:p>
          <a:endParaRPr lang="pt-BR"/>
        </a:p>
      </dgm:t>
    </dgm:pt>
    <dgm:pt modelId="{23AA8985-1097-4166-9977-D6BF4D6A4E75}">
      <dgm:prSet phldrT="[Texto]"/>
      <dgm:spPr>
        <a:solidFill>
          <a:schemeClr val="tx2">
            <a:lumMod val="50000"/>
            <a:alpha val="90000"/>
          </a:schemeClr>
        </a:solidFill>
      </dgm:spPr>
      <dgm:t>
        <a:bodyPr/>
        <a:lstStyle/>
        <a:p>
          <a:r>
            <a:rPr lang="pt-BR" dirty="0"/>
            <a:t>Gerente</a:t>
          </a:r>
        </a:p>
      </dgm:t>
    </dgm:pt>
    <dgm:pt modelId="{AF1FC5B7-5929-4C78-AADD-AF542FF4108C}" type="parTrans" cxnId="{C23DD0E1-509B-48D5-A856-6C57FC2589A6}">
      <dgm:prSet/>
      <dgm:spPr/>
      <dgm:t>
        <a:bodyPr/>
        <a:lstStyle/>
        <a:p>
          <a:endParaRPr lang="pt-BR"/>
        </a:p>
      </dgm:t>
    </dgm:pt>
    <dgm:pt modelId="{64B6D81B-A119-4597-B9D0-AE9B71B20232}" type="sibTrans" cxnId="{C23DD0E1-509B-48D5-A856-6C57FC2589A6}">
      <dgm:prSet/>
      <dgm:spPr/>
      <dgm:t>
        <a:bodyPr/>
        <a:lstStyle/>
        <a:p>
          <a:endParaRPr lang="pt-BR"/>
        </a:p>
      </dgm:t>
    </dgm:pt>
    <dgm:pt modelId="{A4710EA7-8C37-4B37-88BB-D7958AB3FC81}">
      <dgm:prSet phldrT="[Texto]"/>
      <dgm:spPr>
        <a:solidFill>
          <a:schemeClr val="tx2">
            <a:lumMod val="50000"/>
            <a:alpha val="90000"/>
          </a:schemeClr>
        </a:solidFill>
      </dgm:spPr>
      <dgm:t>
        <a:bodyPr/>
        <a:lstStyle/>
        <a:p>
          <a:r>
            <a:rPr lang="pt-BR" noProof="0" dirty="0"/>
            <a:t>Magistrado</a:t>
          </a:r>
          <a:r>
            <a:rPr lang="en-US" dirty="0"/>
            <a:t>, </a:t>
          </a:r>
          <a:r>
            <a:rPr lang="en-US" dirty="0" err="1"/>
            <a:t>ect</a:t>
          </a:r>
          <a:r>
            <a:rPr lang="en-US" dirty="0"/>
            <a:t>.</a:t>
          </a:r>
          <a:endParaRPr lang="pt-BR" dirty="0"/>
        </a:p>
      </dgm:t>
    </dgm:pt>
    <dgm:pt modelId="{FF3810A3-C3A2-43B2-B74F-9F74554E80D7}" type="parTrans" cxnId="{1F07E597-3A0C-4546-AE2E-206C3D40B970}">
      <dgm:prSet/>
      <dgm:spPr/>
      <dgm:t>
        <a:bodyPr/>
        <a:lstStyle/>
        <a:p>
          <a:endParaRPr lang="pt-BR"/>
        </a:p>
      </dgm:t>
    </dgm:pt>
    <dgm:pt modelId="{FEDE4FB3-CD78-434A-847A-33AAE34AB7B1}" type="sibTrans" cxnId="{1F07E597-3A0C-4546-AE2E-206C3D40B970}">
      <dgm:prSet/>
      <dgm:spPr/>
      <dgm:t>
        <a:bodyPr/>
        <a:lstStyle/>
        <a:p>
          <a:endParaRPr lang="pt-BR"/>
        </a:p>
      </dgm:t>
    </dgm:pt>
    <dgm:pt modelId="{5D2C1849-3BF3-48E6-9597-F6564911B57A}">
      <dgm:prSet phldrT="[Texto]"/>
      <dgm:spPr>
        <a:solidFill>
          <a:schemeClr val="tx2">
            <a:lumMod val="75000"/>
            <a:alpha val="80000"/>
          </a:schemeClr>
        </a:solidFill>
      </dgm:spPr>
      <dgm:t>
        <a:bodyPr/>
        <a:lstStyle/>
        <a:p>
          <a:r>
            <a:rPr lang="pt-BR" dirty="0"/>
            <a:t>Atividade</a:t>
          </a:r>
        </a:p>
      </dgm:t>
    </dgm:pt>
    <dgm:pt modelId="{92175FC1-98CD-4D34-8EA5-DE16585CC120}" type="parTrans" cxnId="{A7AA6BF2-8A2E-4C37-8A32-826EAD75F240}">
      <dgm:prSet/>
      <dgm:spPr/>
      <dgm:t>
        <a:bodyPr/>
        <a:lstStyle/>
        <a:p>
          <a:endParaRPr lang="pt-BR"/>
        </a:p>
      </dgm:t>
    </dgm:pt>
    <dgm:pt modelId="{091996D7-8057-4C3E-B53E-9B615966F7F0}" type="sibTrans" cxnId="{A7AA6BF2-8A2E-4C37-8A32-826EAD75F240}">
      <dgm:prSet/>
      <dgm:spPr/>
      <dgm:t>
        <a:bodyPr/>
        <a:lstStyle/>
        <a:p>
          <a:endParaRPr lang="pt-BR"/>
        </a:p>
      </dgm:t>
    </dgm:pt>
    <dgm:pt modelId="{341573FE-14B7-416A-9349-AC85AB635B49}">
      <dgm:prSet phldrT="[Texto]"/>
      <dgm:spPr>
        <a:solidFill>
          <a:schemeClr val="accent5">
            <a:lumMod val="75000"/>
            <a:alpha val="70000"/>
          </a:schemeClr>
        </a:solidFill>
      </dgm:spPr>
      <dgm:t>
        <a:bodyPr/>
        <a:lstStyle/>
        <a:p>
          <a:r>
            <a:rPr lang="pt-BR" dirty="0"/>
            <a:t>Encadeamento das atividades / Tarefas</a:t>
          </a:r>
        </a:p>
      </dgm:t>
    </dgm:pt>
    <dgm:pt modelId="{08E446EE-6ECE-482B-B17E-6D04A5C707EC}" type="parTrans" cxnId="{E09C14A2-45B1-4218-9852-0B2D6C75E700}">
      <dgm:prSet/>
      <dgm:spPr/>
      <dgm:t>
        <a:bodyPr/>
        <a:lstStyle/>
        <a:p>
          <a:endParaRPr lang="pt-BR"/>
        </a:p>
      </dgm:t>
    </dgm:pt>
    <dgm:pt modelId="{030F1108-421C-45E9-AF47-A9602E7E27C7}" type="sibTrans" cxnId="{E09C14A2-45B1-4218-9852-0B2D6C75E700}">
      <dgm:prSet/>
      <dgm:spPr/>
      <dgm:t>
        <a:bodyPr/>
        <a:lstStyle/>
        <a:p>
          <a:endParaRPr lang="pt-BR"/>
        </a:p>
      </dgm:t>
    </dgm:pt>
    <dgm:pt modelId="{86998236-59DB-482D-9032-777C0AF6EEBD}">
      <dgm:prSet phldrT="[Texto]"/>
      <dgm:spPr>
        <a:solidFill>
          <a:schemeClr val="tx2">
            <a:lumMod val="60000"/>
            <a:lumOff val="40000"/>
            <a:alpha val="60000"/>
          </a:schemeClr>
        </a:solidFill>
      </dgm:spPr>
      <dgm:t>
        <a:bodyPr/>
        <a:lstStyle/>
        <a:p>
          <a:r>
            <a:rPr lang="pt-BR" dirty="0"/>
            <a:t>Regras de Negócio (política)</a:t>
          </a:r>
        </a:p>
      </dgm:t>
    </dgm:pt>
    <dgm:pt modelId="{CDB46EC8-73CA-40B1-B5C1-AF1FF1584CFD}" type="parTrans" cxnId="{3097A591-FF41-4ECD-8931-D08ABEE57C71}">
      <dgm:prSet/>
      <dgm:spPr/>
      <dgm:t>
        <a:bodyPr/>
        <a:lstStyle/>
        <a:p>
          <a:endParaRPr lang="pt-BR"/>
        </a:p>
      </dgm:t>
    </dgm:pt>
    <dgm:pt modelId="{7D60F646-CA00-4CC9-A49B-8366AB912311}" type="sibTrans" cxnId="{3097A591-FF41-4ECD-8931-D08ABEE57C71}">
      <dgm:prSet/>
      <dgm:spPr/>
      <dgm:t>
        <a:bodyPr/>
        <a:lstStyle/>
        <a:p>
          <a:endParaRPr lang="pt-BR"/>
        </a:p>
      </dgm:t>
    </dgm:pt>
    <dgm:pt modelId="{5A4EDF6B-5B4D-42A8-BD34-89DFD739AA58}">
      <dgm:prSet phldrT="[Texto]"/>
      <dgm:spPr>
        <a:solidFill>
          <a:schemeClr val="accent5">
            <a:lumMod val="75000"/>
            <a:alpha val="70000"/>
          </a:schemeClr>
        </a:solidFill>
      </dgm:spPr>
      <dgm:t>
        <a:bodyPr/>
        <a:lstStyle/>
        <a:p>
          <a:r>
            <a:rPr lang="pt-BR" dirty="0"/>
            <a:t>Fluxo</a:t>
          </a:r>
        </a:p>
      </dgm:t>
    </dgm:pt>
    <dgm:pt modelId="{59AE534C-DC39-4886-9CF1-D1036F72618D}" type="parTrans" cxnId="{E6EEA751-634E-4110-8E49-E4F0AC09C186}">
      <dgm:prSet/>
      <dgm:spPr/>
      <dgm:t>
        <a:bodyPr/>
        <a:lstStyle/>
        <a:p>
          <a:endParaRPr lang="pt-BR"/>
        </a:p>
      </dgm:t>
    </dgm:pt>
    <dgm:pt modelId="{BCC023CC-FA27-41B4-A0B9-2E14291D2366}" type="sibTrans" cxnId="{E6EEA751-634E-4110-8E49-E4F0AC09C186}">
      <dgm:prSet/>
      <dgm:spPr/>
      <dgm:t>
        <a:bodyPr/>
        <a:lstStyle/>
        <a:p>
          <a:endParaRPr lang="pt-BR"/>
        </a:p>
      </dgm:t>
    </dgm:pt>
    <dgm:pt modelId="{4EE14C7D-8083-4AF8-BA4D-4DE704F2661D}">
      <dgm:prSet phldrT="[Texto]"/>
      <dgm:spPr>
        <a:solidFill>
          <a:schemeClr val="tx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pt-BR" dirty="0"/>
            <a:t>Porque</a:t>
          </a:r>
        </a:p>
      </dgm:t>
    </dgm:pt>
    <dgm:pt modelId="{548DCB50-AF32-4B64-B3D8-7A5B34144F8F}" type="parTrans" cxnId="{281981FC-8614-43A2-BC07-A0D0E79D0B5D}">
      <dgm:prSet/>
      <dgm:spPr/>
      <dgm:t>
        <a:bodyPr/>
        <a:lstStyle/>
        <a:p>
          <a:endParaRPr lang="pt-BR"/>
        </a:p>
      </dgm:t>
    </dgm:pt>
    <dgm:pt modelId="{F2B7D916-EE8B-49A3-A8F2-27BCDFF82CD2}" type="sibTrans" cxnId="{281981FC-8614-43A2-BC07-A0D0E79D0B5D}">
      <dgm:prSet/>
      <dgm:spPr/>
      <dgm:t>
        <a:bodyPr/>
        <a:lstStyle/>
        <a:p>
          <a:endParaRPr lang="pt-BR"/>
        </a:p>
      </dgm:t>
    </dgm:pt>
    <dgm:pt modelId="{95048891-B484-4D24-A6B1-E5F4F18C8967}">
      <dgm:prSet phldrT="[Texto]"/>
      <dgm:spPr>
        <a:solidFill>
          <a:schemeClr val="tx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pt-BR" dirty="0"/>
            <a:t>Motivo do negócio</a:t>
          </a:r>
        </a:p>
      </dgm:t>
    </dgm:pt>
    <dgm:pt modelId="{D8661033-E573-4A94-9902-C30E111E6219}" type="parTrans" cxnId="{FFE75231-F23F-4ABD-A415-9D2C4A89BD06}">
      <dgm:prSet/>
      <dgm:spPr/>
      <dgm:t>
        <a:bodyPr/>
        <a:lstStyle/>
        <a:p>
          <a:endParaRPr lang="pt-BR"/>
        </a:p>
      </dgm:t>
    </dgm:pt>
    <dgm:pt modelId="{DD66F1CA-EAB3-49A4-BE18-11417DC90E50}" type="sibTrans" cxnId="{FFE75231-F23F-4ABD-A415-9D2C4A89BD06}">
      <dgm:prSet/>
      <dgm:spPr/>
      <dgm:t>
        <a:bodyPr/>
        <a:lstStyle/>
        <a:p>
          <a:endParaRPr lang="pt-BR"/>
        </a:p>
      </dgm:t>
    </dgm:pt>
    <dgm:pt modelId="{D5F492C5-7E3B-410E-9E77-61D79D86AD8B}" type="pres">
      <dgm:prSet presAssocID="{7DE48227-A45A-4998-8581-D080643801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CB6152B-3BAF-450C-B65B-47E1A940A712}" type="pres">
      <dgm:prSet presAssocID="{D3023A67-709C-4AFB-9C7F-E4843DE87D0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DC64ED-8CC7-45E1-9CB3-8E3DF79AAC60}" type="pres">
      <dgm:prSet presAssocID="{0F088F25-48EB-4C44-9E9C-85B93FF082A6}" presName="sibTrans" presStyleCnt="0"/>
      <dgm:spPr/>
    </dgm:pt>
    <dgm:pt modelId="{29AF2412-670C-4DDF-BF5C-FD0315E44575}" type="pres">
      <dgm:prSet presAssocID="{2FF0BEC5-A398-485A-8192-E4887ABCA3D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9922C4-4627-4A6B-BA37-B07FBE09C9B9}" type="pres">
      <dgm:prSet presAssocID="{235AA47F-5074-468B-B970-2D4D7F39D283}" presName="sibTrans" presStyleCnt="0"/>
      <dgm:spPr/>
    </dgm:pt>
    <dgm:pt modelId="{27A54CEA-F660-4D3E-B543-74BE3734782E}" type="pres">
      <dgm:prSet presAssocID="{F163EC39-700C-4010-B5C4-85E607343F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559904-4E6A-4B32-9E79-2E064BCC9539}" type="pres">
      <dgm:prSet presAssocID="{CF4613AD-84C4-4B7A-86DC-C51D1353A92F}" presName="sibTrans" presStyleCnt="0"/>
      <dgm:spPr/>
    </dgm:pt>
    <dgm:pt modelId="{3E46F71C-5700-4CA7-9240-84E59D14FB8F}" type="pres">
      <dgm:prSet presAssocID="{CCBC0782-49F5-4480-BB3F-5D4779FC016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F43E52-4AB3-4768-B632-5BDB0161F2CC}" type="pres">
      <dgm:prSet presAssocID="{9D18986C-B564-46D7-B911-71CC1D51EDF7}" presName="sibTrans" presStyleCnt="0"/>
      <dgm:spPr/>
    </dgm:pt>
    <dgm:pt modelId="{FAC4CF18-C3C0-4DA6-B96D-5B9B4143CB03}" type="pres">
      <dgm:prSet presAssocID="{4EE14C7D-8083-4AF8-BA4D-4DE704F2661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DE56427-A926-473C-8F62-B71F7FD3B9CB}" type="presOf" srcId="{4EE14C7D-8083-4AF8-BA4D-4DE704F2661D}" destId="{FAC4CF18-C3C0-4DA6-B96D-5B9B4143CB03}" srcOrd="0" destOrd="0" presId="urn:microsoft.com/office/officeart/2005/8/layout/hList6"/>
    <dgm:cxn modelId="{C23DD0E1-509B-48D5-A856-6C57FC2589A6}" srcId="{A1B3DFCD-FA10-4EBB-9184-BC9ABE276477}" destId="{23AA8985-1097-4166-9977-D6BF4D6A4E75}" srcOrd="1" destOrd="0" parTransId="{AF1FC5B7-5929-4C78-AADD-AF542FF4108C}" sibTransId="{64B6D81B-A119-4597-B9D0-AE9B71B20232}"/>
    <dgm:cxn modelId="{2BE114F6-265E-4252-8341-F44374C9CE64}" srcId="{A1B3DFCD-FA10-4EBB-9184-BC9ABE276477}" destId="{A23B393B-7ECF-4140-A547-1AF9A80DE935}" srcOrd="0" destOrd="0" parTransId="{D35D1040-2DEA-4097-97F1-32E81684451F}" sibTransId="{0109A8A5-DE08-444F-8AF3-9AA81BD21223}"/>
    <dgm:cxn modelId="{E6EEA751-634E-4110-8E49-E4F0AC09C186}" srcId="{F163EC39-700C-4010-B5C4-85E607343F9B}" destId="{5A4EDF6B-5B4D-42A8-BD34-89DFD739AA58}" srcOrd="1" destOrd="0" parTransId="{59AE534C-DC39-4886-9CF1-D1036F72618D}" sibTransId="{BCC023CC-FA27-41B4-A0B9-2E14291D2366}"/>
    <dgm:cxn modelId="{93D84AE6-D316-4FAF-AD5D-498C603A9D89}" type="presOf" srcId="{341573FE-14B7-416A-9349-AC85AB635B49}" destId="{27A54CEA-F660-4D3E-B543-74BE3734782E}" srcOrd="0" destOrd="1" presId="urn:microsoft.com/office/officeart/2005/8/layout/hList6"/>
    <dgm:cxn modelId="{06D367E4-2949-4C30-A29F-648117816F5C}" type="presOf" srcId="{5A4EDF6B-5B4D-42A8-BD34-89DFD739AA58}" destId="{27A54CEA-F660-4D3E-B543-74BE3734782E}" srcOrd="0" destOrd="2" presId="urn:microsoft.com/office/officeart/2005/8/layout/hList6"/>
    <dgm:cxn modelId="{281981FC-8614-43A2-BC07-A0D0E79D0B5D}" srcId="{7DE48227-A45A-4998-8581-D08064380188}" destId="{4EE14C7D-8083-4AF8-BA4D-4DE704F2661D}" srcOrd="4" destOrd="0" parTransId="{548DCB50-AF32-4B64-B3D8-7A5B34144F8F}" sibTransId="{F2B7D916-EE8B-49A3-A8F2-27BCDFF82CD2}"/>
    <dgm:cxn modelId="{FFE75231-F23F-4ABD-A415-9D2C4A89BD06}" srcId="{4EE14C7D-8083-4AF8-BA4D-4DE704F2661D}" destId="{95048891-B484-4D24-A6B1-E5F4F18C8967}" srcOrd="0" destOrd="0" parTransId="{D8661033-E573-4A94-9902-C30E111E6219}" sibTransId="{DD66F1CA-EAB3-49A4-BE18-11417DC90E50}"/>
    <dgm:cxn modelId="{6DC8619B-34E6-42D0-86E3-B0E0C93F9085}" srcId="{7DE48227-A45A-4998-8581-D08064380188}" destId="{D3023A67-709C-4AFB-9C7F-E4843DE87D05}" srcOrd="0" destOrd="0" parTransId="{0CCA6AAC-3EB7-4668-BE6E-5A641161B2E7}" sibTransId="{0F088F25-48EB-4C44-9E9C-85B93FF082A6}"/>
    <dgm:cxn modelId="{1F07E597-3A0C-4546-AE2E-206C3D40B970}" srcId="{A1B3DFCD-FA10-4EBB-9184-BC9ABE276477}" destId="{A4710EA7-8C37-4B37-88BB-D7958AB3FC81}" srcOrd="2" destOrd="0" parTransId="{FF3810A3-C3A2-43B2-B74F-9F74554E80D7}" sibTransId="{FEDE4FB3-CD78-434A-847A-33AAE34AB7B1}"/>
    <dgm:cxn modelId="{4BA1CAD9-B8AC-4C03-8B6E-55B402AA1E04}" type="presOf" srcId="{7DE48227-A45A-4998-8581-D08064380188}" destId="{D5F492C5-7E3B-410E-9E77-61D79D86AD8B}" srcOrd="0" destOrd="0" presId="urn:microsoft.com/office/officeart/2005/8/layout/hList6"/>
    <dgm:cxn modelId="{39CCBBD7-E999-4DB1-A3EF-4C5B10EA1CF7}" type="presOf" srcId="{A23B393B-7ECF-4140-A547-1AF9A80DE935}" destId="{FCB6152B-3BAF-450C-B65B-47E1A940A712}" srcOrd="0" destOrd="2" presId="urn:microsoft.com/office/officeart/2005/8/layout/hList6"/>
    <dgm:cxn modelId="{CDD0541E-DCF1-4663-9204-F325F9210663}" type="presOf" srcId="{F163EC39-700C-4010-B5C4-85E607343F9B}" destId="{27A54CEA-F660-4D3E-B543-74BE3734782E}" srcOrd="0" destOrd="0" presId="urn:microsoft.com/office/officeart/2005/8/layout/hList6"/>
    <dgm:cxn modelId="{6518233B-2EC9-4864-8B00-B9F15D7B7982}" srcId="{D3023A67-709C-4AFB-9C7F-E4843DE87D05}" destId="{A1B3DFCD-FA10-4EBB-9184-BC9ABE276477}" srcOrd="0" destOrd="0" parTransId="{0FDFFB64-D55C-4D61-BF3A-00120C945C75}" sibTransId="{00C33BDC-266F-46D7-B89E-0985647CBD1C}"/>
    <dgm:cxn modelId="{3097A591-FF41-4ECD-8931-D08ABEE57C71}" srcId="{CCBC0782-49F5-4480-BB3F-5D4779FC016A}" destId="{86998236-59DB-482D-9032-777C0AF6EEBD}" srcOrd="0" destOrd="0" parTransId="{CDB46EC8-73CA-40B1-B5C1-AF1FF1584CFD}" sibTransId="{7D60F646-CA00-4CC9-A49B-8366AB912311}"/>
    <dgm:cxn modelId="{3C870DD5-1192-4271-AA7D-BC62C1FE1D41}" type="presOf" srcId="{D3023A67-709C-4AFB-9C7F-E4843DE87D05}" destId="{FCB6152B-3BAF-450C-B65B-47E1A940A712}" srcOrd="0" destOrd="0" presId="urn:microsoft.com/office/officeart/2005/8/layout/hList6"/>
    <dgm:cxn modelId="{6C7C8F28-B263-48EC-9B2B-6C4901F554A9}" srcId="{7DE48227-A45A-4998-8581-D08064380188}" destId="{CCBC0782-49F5-4480-BB3F-5D4779FC016A}" srcOrd="3" destOrd="0" parTransId="{2F12D4AB-76E4-4982-8549-302D12948B04}" sibTransId="{9D18986C-B564-46D7-B911-71CC1D51EDF7}"/>
    <dgm:cxn modelId="{005767BD-462B-497B-A54E-EBEFEE2B3E0C}" type="presOf" srcId="{86998236-59DB-482D-9032-777C0AF6EEBD}" destId="{3E46F71C-5700-4CA7-9240-84E59D14FB8F}" srcOrd="0" destOrd="1" presId="urn:microsoft.com/office/officeart/2005/8/layout/hList6"/>
    <dgm:cxn modelId="{AB61FBD1-E85A-4AA1-9424-BC0FC859EC6F}" type="presOf" srcId="{CCBC0782-49F5-4480-BB3F-5D4779FC016A}" destId="{3E46F71C-5700-4CA7-9240-84E59D14FB8F}" srcOrd="0" destOrd="0" presId="urn:microsoft.com/office/officeart/2005/8/layout/hList6"/>
    <dgm:cxn modelId="{E8D58107-5EF1-4946-9E06-0A0DF9682719}" type="presOf" srcId="{95048891-B484-4D24-A6B1-E5F4F18C8967}" destId="{FAC4CF18-C3C0-4DA6-B96D-5B9B4143CB03}" srcOrd="0" destOrd="1" presId="urn:microsoft.com/office/officeart/2005/8/layout/hList6"/>
    <dgm:cxn modelId="{1A630250-2FF2-4010-A652-B099CB2FDEB0}" type="presOf" srcId="{5D2C1849-3BF3-48E6-9597-F6564911B57A}" destId="{29AF2412-670C-4DDF-BF5C-FD0315E44575}" srcOrd="0" destOrd="1" presId="urn:microsoft.com/office/officeart/2005/8/layout/hList6"/>
    <dgm:cxn modelId="{A7AA6BF2-8A2E-4C37-8A32-826EAD75F240}" srcId="{2FF0BEC5-A398-485A-8192-E4887ABCA3D3}" destId="{5D2C1849-3BF3-48E6-9597-F6564911B57A}" srcOrd="0" destOrd="0" parTransId="{92175FC1-98CD-4D34-8EA5-DE16585CC120}" sibTransId="{091996D7-8057-4C3E-B53E-9B615966F7F0}"/>
    <dgm:cxn modelId="{427F6E43-055C-4D37-816B-1331D55EA6B3}" type="presOf" srcId="{A1B3DFCD-FA10-4EBB-9184-BC9ABE276477}" destId="{FCB6152B-3BAF-450C-B65B-47E1A940A712}" srcOrd="0" destOrd="1" presId="urn:microsoft.com/office/officeart/2005/8/layout/hList6"/>
    <dgm:cxn modelId="{8B3D53AF-13E2-4F6D-903B-0DFEF0A8D5A2}" srcId="{7DE48227-A45A-4998-8581-D08064380188}" destId="{2FF0BEC5-A398-485A-8192-E4887ABCA3D3}" srcOrd="1" destOrd="0" parTransId="{29273549-1F37-4CD9-9BC6-4EBF4612009D}" sibTransId="{235AA47F-5074-468B-B970-2D4D7F39D283}"/>
    <dgm:cxn modelId="{9BF73150-5470-410A-B283-D2D86936BC53}" type="presOf" srcId="{23AA8985-1097-4166-9977-D6BF4D6A4E75}" destId="{FCB6152B-3BAF-450C-B65B-47E1A940A712}" srcOrd="0" destOrd="3" presId="urn:microsoft.com/office/officeart/2005/8/layout/hList6"/>
    <dgm:cxn modelId="{CBBF7FD9-50A8-4124-B352-1D98B1589BE2}" type="presOf" srcId="{2FF0BEC5-A398-485A-8192-E4887ABCA3D3}" destId="{29AF2412-670C-4DDF-BF5C-FD0315E44575}" srcOrd="0" destOrd="0" presId="urn:microsoft.com/office/officeart/2005/8/layout/hList6"/>
    <dgm:cxn modelId="{D3FB50F6-FF2A-4227-849D-CE78B0C8C489}" type="presOf" srcId="{A4710EA7-8C37-4B37-88BB-D7958AB3FC81}" destId="{FCB6152B-3BAF-450C-B65B-47E1A940A712}" srcOrd="0" destOrd="4" presId="urn:microsoft.com/office/officeart/2005/8/layout/hList6"/>
    <dgm:cxn modelId="{45221D26-46F1-472D-A9D4-51898A06E7F7}" srcId="{7DE48227-A45A-4998-8581-D08064380188}" destId="{F163EC39-700C-4010-B5C4-85E607343F9B}" srcOrd="2" destOrd="0" parTransId="{C0260E68-9467-46B8-84EE-30117D4DDF22}" sibTransId="{CF4613AD-84C4-4B7A-86DC-C51D1353A92F}"/>
    <dgm:cxn modelId="{E09C14A2-45B1-4218-9852-0B2D6C75E700}" srcId="{F163EC39-700C-4010-B5C4-85E607343F9B}" destId="{341573FE-14B7-416A-9349-AC85AB635B49}" srcOrd="0" destOrd="0" parTransId="{08E446EE-6ECE-482B-B17E-6D04A5C707EC}" sibTransId="{030F1108-421C-45E9-AF47-A9602E7E27C7}"/>
    <dgm:cxn modelId="{A5D8F48B-2203-4CC6-B2C3-A005A9DC443E}" type="presParOf" srcId="{D5F492C5-7E3B-410E-9E77-61D79D86AD8B}" destId="{FCB6152B-3BAF-450C-B65B-47E1A940A712}" srcOrd="0" destOrd="0" presId="urn:microsoft.com/office/officeart/2005/8/layout/hList6"/>
    <dgm:cxn modelId="{F69B8A6C-A6F3-4ED9-BEC8-4FB27DB0CFEC}" type="presParOf" srcId="{D5F492C5-7E3B-410E-9E77-61D79D86AD8B}" destId="{47DC64ED-8CC7-45E1-9CB3-8E3DF79AAC60}" srcOrd="1" destOrd="0" presId="urn:microsoft.com/office/officeart/2005/8/layout/hList6"/>
    <dgm:cxn modelId="{5A113016-9677-4DF5-9655-F1009A273BE5}" type="presParOf" srcId="{D5F492C5-7E3B-410E-9E77-61D79D86AD8B}" destId="{29AF2412-670C-4DDF-BF5C-FD0315E44575}" srcOrd="2" destOrd="0" presId="urn:microsoft.com/office/officeart/2005/8/layout/hList6"/>
    <dgm:cxn modelId="{50F58DE5-F4D4-4228-90EA-BB87693C1487}" type="presParOf" srcId="{D5F492C5-7E3B-410E-9E77-61D79D86AD8B}" destId="{139922C4-4627-4A6B-BA37-B07FBE09C9B9}" srcOrd="3" destOrd="0" presId="urn:microsoft.com/office/officeart/2005/8/layout/hList6"/>
    <dgm:cxn modelId="{94B11F3F-4263-4A90-80A8-BA207F474912}" type="presParOf" srcId="{D5F492C5-7E3B-410E-9E77-61D79D86AD8B}" destId="{27A54CEA-F660-4D3E-B543-74BE3734782E}" srcOrd="4" destOrd="0" presId="urn:microsoft.com/office/officeart/2005/8/layout/hList6"/>
    <dgm:cxn modelId="{1A727E52-F8B7-4FA8-B655-E6E1E4A8D799}" type="presParOf" srcId="{D5F492C5-7E3B-410E-9E77-61D79D86AD8B}" destId="{02559904-4E6A-4B32-9E79-2E064BCC9539}" srcOrd="5" destOrd="0" presId="urn:microsoft.com/office/officeart/2005/8/layout/hList6"/>
    <dgm:cxn modelId="{CF50F1C7-3C73-4723-9B6B-7C3AEE152BF5}" type="presParOf" srcId="{D5F492C5-7E3B-410E-9E77-61D79D86AD8B}" destId="{3E46F71C-5700-4CA7-9240-84E59D14FB8F}" srcOrd="6" destOrd="0" presId="urn:microsoft.com/office/officeart/2005/8/layout/hList6"/>
    <dgm:cxn modelId="{3E1DEEF1-9545-4953-8A1B-8149F813654D}" type="presParOf" srcId="{D5F492C5-7E3B-410E-9E77-61D79D86AD8B}" destId="{09F43E52-4AB3-4768-B632-5BDB0161F2CC}" srcOrd="7" destOrd="0" presId="urn:microsoft.com/office/officeart/2005/8/layout/hList6"/>
    <dgm:cxn modelId="{D46CBFA2-E6B1-48F0-8B71-855FE435D185}" type="presParOf" srcId="{D5F492C5-7E3B-410E-9E77-61D79D86AD8B}" destId="{FAC4CF18-C3C0-4DA6-B96D-5B9B4143CB03}" srcOrd="8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979" y="0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51E8F488-542F-4ABA-8278-DE2614258321}" type="datetimeFigureOut">
              <a:rPr lang="pt-PT" smtClean="0"/>
              <a:pPr/>
              <a:t>04/08/2017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979" y="9720755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CF5FB93D-C8EA-49CA-8B7B-01985D54653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109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3C800-0BA1-4F22-A751-BCCD6CA2B7E7}" type="datetimeFigureOut">
              <a:rPr lang="pt-PT" smtClean="0"/>
              <a:t>04/08/2017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287-E9DA-4051-BBA3-239BCC28BA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061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287-E9DA-4051-BBA3-239BCC28BA96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187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287-E9DA-4051-BBA3-239BCC28BA96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5702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287-E9DA-4051-BBA3-239BCC28BA96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522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BE180-EDDC-4055-9AFE-2AAA70AA5FCA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9509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BE180-EDDC-4055-9AFE-2AAA70AA5FCA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4871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BE180-EDDC-4055-9AFE-2AAA70AA5FCA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4664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BE180-EDDC-4055-9AFE-2AAA70AA5FCA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1975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BE180-EDDC-4055-9AFE-2AAA70AA5FCA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9483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BE180-EDDC-4055-9AFE-2AAA70AA5FCA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6830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BE180-EDDC-4055-9AFE-2AAA70AA5FCA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738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BE180-EDDC-4055-9AFE-2AAA70AA5FCA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577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6591-AA66-47A5-96A3-5E9E4E0C1D03}" type="datetimeFigureOut">
              <a:rPr lang="pt-PT" smtClean="0"/>
              <a:pPr/>
              <a:t>04/08/2017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2447-86B2-42BE-9CEB-2C66B266EC5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2" y="1"/>
            <a:ext cx="9144000" cy="1243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>
            <a:lvl1pPr algn="l">
              <a:defRPr sz="4000" i="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6591-AA66-47A5-96A3-5E9E4E0C1D03}" type="datetimeFigureOut">
              <a:rPr lang="pt-PT" smtClean="0"/>
              <a:pPr/>
              <a:t>04/08/2017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2447-86B2-42BE-9CEB-2C66B266EC5B}" type="slidenum">
              <a:rPr lang="pt-PT" smtClean="0"/>
              <a:pPr/>
              <a:t>‹nº›</a:t>
            </a:fld>
            <a:endParaRPr lang="pt-PT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253519"/>
            <a:ext cx="9143968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6591-AA66-47A5-96A3-5E9E4E0C1D03}" type="datetimeFigureOut">
              <a:rPr lang="pt-PT" smtClean="0"/>
              <a:pPr/>
              <a:t>04/08/2017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2447-86B2-42BE-9CEB-2C66B266EC5B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4" name="Rectangle 10"/>
          <p:cNvSpPr/>
          <p:nvPr userDrawn="1"/>
        </p:nvSpPr>
        <p:spPr>
          <a:xfrm>
            <a:off x="32" y="187198"/>
            <a:ext cx="8232013" cy="1155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0832" y="199657"/>
            <a:ext cx="8229600" cy="1143000"/>
          </a:xfrm>
        </p:spPr>
        <p:txBody>
          <a:bodyPr>
            <a:normAutofit/>
          </a:bodyPr>
          <a:lstStyle>
            <a:lvl1pPr algn="l">
              <a:defRPr sz="4000" i="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23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76591-AA66-47A5-96A3-5E9E4E0C1D03}" type="datetimeFigureOut">
              <a:rPr lang="pt-PT" smtClean="0"/>
              <a:pPr/>
              <a:t>04/08/2017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02447-86B2-42BE-9CEB-2C66B266EC5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9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.emf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emf"/><Relationship Id="rId4" Type="http://schemas.openxmlformats.org/officeDocument/2006/relationships/diagramLayout" Target="../diagrams/layout2.xml"/><Relationship Id="rId9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0.png"/><Relationship Id="rId7" Type="http://schemas.openxmlformats.org/officeDocument/2006/relationships/image" Target="../media/image8.emf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3.png"/><Relationship Id="rId5" Type="http://schemas.openxmlformats.org/officeDocument/2006/relationships/image" Target="../media/image6.emf"/><Relationship Id="rId10" Type="http://schemas.openxmlformats.org/officeDocument/2006/relationships/image" Target="../media/image12.png"/><Relationship Id="rId4" Type="http://schemas.openxmlformats.org/officeDocument/2006/relationships/image" Target="../media/image4.emf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Restructu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36" y="1705492"/>
            <a:ext cx="2819400" cy="2609850"/>
          </a:xfrm>
          <a:prstGeom prst="rect">
            <a:avLst/>
          </a:prstGeom>
        </p:spPr>
      </p:pic>
      <p:sp>
        <p:nvSpPr>
          <p:cNvPr id="4" name="Fluxograma: introdução manual 3"/>
          <p:cNvSpPr/>
          <p:nvPr/>
        </p:nvSpPr>
        <p:spPr>
          <a:xfrm rot="5400000" flipH="1">
            <a:off x="2593899" y="-973110"/>
            <a:ext cx="2726683" cy="7894130"/>
          </a:xfrm>
          <a:prstGeom prst="flowChartManualInp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314" y="2105050"/>
            <a:ext cx="5834846" cy="151216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Workshop BPM</a:t>
            </a:r>
            <a:endParaRPr lang="pt-PT" sz="3600" b="1" dirty="0"/>
          </a:p>
        </p:txBody>
      </p:sp>
      <p:cxnSp>
        <p:nvCxnSpPr>
          <p:cNvPr id="7" name="Conexão reta 6"/>
          <p:cNvCxnSpPr/>
          <p:nvPr/>
        </p:nvCxnSpPr>
        <p:spPr>
          <a:xfrm>
            <a:off x="-10385" y="1627059"/>
            <a:ext cx="9154385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Conexão reta 14"/>
          <p:cNvCxnSpPr/>
          <p:nvPr/>
        </p:nvCxnSpPr>
        <p:spPr>
          <a:xfrm>
            <a:off x="-10385" y="4337298"/>
            <a:ext cx="9154385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TextBox 10"/>
          <p:cNvSpPr txBox="1"/>
          <p:nvPr/>
        </p:nvSpPr>
        <p:spPr>
          <a:xfrm>
            <a:off x="189036" y="5075034"/>
            <a:ext cx="44274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b="1" dirty="0" smtClean="0"/>
              <a:t>Autor 1</a:t>
            </a:r>
          </a:p>
          <a:p>
            <a:pPr>
              <a:spcAft>
                <a:spcPts val="600"/>
              </a:spcAft>
            </a:pPr>
            <a:r>
              <a:rPr lang="pt-PT" sz="1600" dirty="0" smtClean="0"/>
              <a:t>Empresa</a:t>
            </a:r>
          </a:p>
          <a:p>
            <a:pPr>
              <a:spcAft>
                <a:spcPts val="600"/>
              </a:spcAft>
            </a:pPr>
            <a:r>
              <a:rPr lang="pt-PT" sz="1600" dirty="0" smtClean="0"/>
              <a:t>Email</a:t>
            </a:r>
            <a:endParaRPr lang="pt-PT" sz="1600" dirty="0"/>
          </a:p>
          <a:p>
            <a:pPr>
              <a:spcAft>
                <a:spcPts val="600"/>
              </a:spcAft>
            </a:pPr>
            <a:endParaRPr lang="pt-PT" sz="1600" dirty="0"/>
          </a:p>
          <a:p>
            <a:pPr>
              <a:spcAft>
                <a:spcPts val="600"/>
              </a:spcAft>
            </a:pPr>
            <a:endParaRPr lang="pt-PT" sz="1600" dirty="0"/>
          </a:p>
        </p:txBody>
      </p:sp>
      <p:sp>
        <p:nvSpPr>
          <p:cNvPr id="12" name="TextBox 10"/>
          <p:cNvSpPr txBox="1"/>
          <p:nvPr/>
        </p:nvSpPr>
        <p:spPr>
          <a:xfrm>
            <a:off x="5688632" y="5091996"/>
            <a:ext cx="3455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b="1" dirty="0"/>
              <a:t>Autor </a:t>
            </a:r>
            <a:r>
              <a:rPr lang="pt-PT" b="1" dirty="0" smtClean="0"/>
              <a:t>2</a:t>
            </a:r>
            <a:endParaRPr lang="pt-PT" b="1" dirty="0"/>
          </a:p>
          <a:p>
            <a:pPr>
              <a:spcAft>
                <a:spcPts val="600"/>
              </a:spcAft>
            </a:pPr>
            <a:r>
              <a:rPr lang="pt-PT" dirty="0"/>
              <a:t>Empresa</a:t>
            </a:r>
          </a:p>
          <a:p>
            <a:pPr>
              <a:spcAft>
                <a:spcPts val="600"/>
              </a:spcAft>
            </a:pPr>
            <a:r>
              <a:rPr lang="pt-PT" dirty="0"/>
              <a:t>Email</a:t>
            </a:r>
          </a:p>
        </p:txBody>
      </p:sp>
      <p:sp>
        <p:nvSpPr>
          <p:cNvPr id="58" name="TextBox 11"/>
          <p:cNvSpPr txBox="1"/>
          <p:nvPr/>
        </p:nvSpPr>
        <p:spPr>
          <a:xfrm>
            <a:off x="979393" y="423754"/>
            <a:ext cx="6425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MINISTÉRIO DA CIÊNCIA, TECNOLOGIA E INOVAÇÕES E COMUNICAÇÕES - </a:t>
            </a:r>
            <a:r>
              <a:rPr lang="pt-BR" sz="1400" b="1" dirty="0" smtClean="0"/>
              <a:t>MCTIC</a:t>
            </a:r>
            <a:endParaRPr lang="pt-BR" sz="1400" b="1" dirty="0"/>
          </a:p>
          <a:p>
            <a:r>
              <a:rPr lang="pt-BR" sz="1000" dirty="0"/>
              <a:t>SECRETARIA-EXECUTIVA</a:t>
            </a:r>
          </a:p>
          <a:p>
            <a:r>
              <a:rPr lang="pt-BR" sz="1000" dirty="0"/>
              <a:t>DIRETORIA DE TECNOLOGIA DA INFORMAÇÃO</a:t>
            </a:r>
          </a:p>
          <a:p>
            <a:r>
              <a:rPr lang="pt-BR" sz="1000" dirty="0"/>
              <a:t>COORDENAÇÃO-GERAL DE SISTEMAS</a:t>
            </a:r>
          </a:p>
        </p:txBody>
      </p:sp>
      <p:pic>
        <p:nvPicPr>
          <p:cNvPr id="59" name="Picture 2" descr="image_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68" y="508298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001764" y="6396335"/>
            <a:ext cx="1142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Fevereiro/2017</a:t>
            </a:r>
          </a:p>
          <a:p>
            <a:r>
              <a:rPr lang="pt-BR" sz="1200" dirty="0" smtClean="0"/>
              <a:t> versão 2.0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pt-BR" dirty="0"/>
              <a:t>O que é necessário para o BPM</a:t>
            </a:r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 bwMode="auto">
          <a:xfrm>
            <a:off x="750095" y="2184685"/>
            <a:ext cx="7999386" cy="328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71513" indent="-385763">
              <a:lnSpc>
                <a:spcPct val="150000"/>
              </a:lnSpc>
              <a:buFont typeface="+mj-lt"/>
              <a:buAutoNum type="arabicPeriod"/>
            </a:pPr>
            <a:r>
              <a:rPr lang="pt-BR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Tradução do negócio em processos; </a:t>
            </a:r>
          </a:p>
          <a:p>
            <a:pPr marL="671513" indent="-385763">
              <a:lnSpc>
                <a:spcPct val="150000"/>
              </a:lnSpc>
              <a:buFont typeface="+mj-lt"/>
              <a:buAutoNum type="arabicPeriod"/>
            </a:pPr>
            <a:r>
              <a:rPr lang="pt-BR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Mapeamento e detalhamento dos processos; </a:t>
            </a:r>
          </a:p>
          <a:p>
            <a:pPr marL="671513" indent="-385763">
              <a:lnSpc>
                <a:spcPct val="150000"/>
              </a:lnSpc>
              <a:buFont typeface="+mj-lt"/>
              <a:buAutoNum type="arabicPeriod"/>
            </a:pPr>
            <a:r>
              <a:rPr lang="pt-BR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Definição de indicadores de desempenho; </a:t>
            </a:r>
          </a:p>
          <a:p>
            <a:pPr marL="671513" indent="-385763">
              <a:lnSpc>
                <a:spcPct val="150000"/>
              </a:lnSpc>
              <a:buFont typeface="+mj-lt"/>
              <a:buAutoNum type="arabicPeriod"/>
            </a:pPr>
            <a:r>
              <a:rPr lang="pt-BR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Geração de oportunidades de melhoria; </a:t>
            </a:r>
          </a:p>
          <a:p>
            <a:pPr marL="671513" indent="-385763">
              <a:lnSpc>
                <a:spcPct val="150000"/>
              </a:lnSpc>
              <a:buFont typeface="+mj-lt"/>
              <a:buAutoNum type="arabicPeriod"/>
            </a:pPr>
            <a:r>
              <a:rPr lang="pt-BR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Implantação de um novo modelo de gestão. </a:t>
            </a:r>
          </a:p>
          <a:p>
            <a:pPr marL="542925">
              <a:buFont typeface="Arial" pitchFamily="34" charset="0"/>
              <a:buChar char="•"/>
            </a:pPr>
            <a:endParaRPr lang="pt-BR" sz="2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7505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pt-BR" dirty="0"/>
              <a:t>E porque BPM?</a:t>
            </a:r>
          </a:p>
        </p:txBody>
      </p:sp>
      <p:sp>
        <p:nvSpPr>
          <p:cNvPr id="5" name="AutoShape 2" descr="data:image/jpeg;base64,/9j/4AAQSkZJRgABAQAAAQABAAD/2wCEAAkGBxQSEhUUExQVFRUWGBwbGBgWFx0fHBYeGBwdGBsbGhoYHCogGBslHBgaITIhJikrLi4uGh8zODMsNygtLisBCgoKDg0OGxAQGzUmICYsLCwsLCwsLy80LiwsLDQsLCwsLCwsLCwsLCwsLCwsLCwsLCwsLCwsLCwsLCwsLCwsLP/AABEIANMA7wMBIgACEQEDEQH/xAAcAAACAwEBAQEAAAAAAAAAAAAABgQFBwMCAQj/xABYEAACAQMCAgYDCQsIBQoHAAABAgMABBESIQUxBhMiQVFhB3GBFBUjMkKRk6HTFjNSU1RicoKSlLEXJEOywcLR0nOis8ThCCU1Y3SjtNTi4zREVYTD5PH/xAAaAQACAwEBAAAAAAAAAAAAAAAABAECAwUG/8QAMhEAAgECBAMHAwQCAwAAAAAAAAECAxEEEiFREzFBFCJhgZGh8AUycTNC0eGxwRUjUv/aAAwDAQACEQMRAD8A3GiiigAooooAKKKKACiiigAooooAVL70hWUU8luWlaWIgOscEj4JGRuikd9H8oFr+Bd/udx9nWd3luEv5roLcSLNeT27i3maMkoqdUcpKmcOki4YjOryUG9ksAw3tOJH135/tv6o5WKuSQz/AMoFr+Bd/udx9nX0dP7X8C7/AHO4+zpT96U/IuI/v3/71dveSL8mvv31/wDzlRnI4iGj7vbTwuv3O5+yo+7208Lr9zufsqV/eOL8mv8A99f/AM5XOTg0fxTY3zDPfd5H+te0Zw4iGz7vLTwuv3K5+yo+7y08Lr9yufsqTX4JbqMtw+7A87pB/vlRZrSzXnZzA/nXsY+v3YanMGdD2en1p4XX7nc/ZVZdHekttfKWtpNYGMgqysA2dLaXAOk4OG5HB8DWQ8U4nbJDMI45Q6xPpC8SVipCnB0JdE4Hhg+qrz0TwdS1kp2L296GUcg0d1FgDJzgamAzk7nxqUyydzWaKKKsSFFFFABRRRQAUUUUAFFFFABRRRQAUUUUAFFFFABRRRQAUUUUAZDxQk8LmfVgtfu4ILDB98CBhlBZN/lKCR3AmqlboZwZ7knPyW4k/wA2FUMPPavHTW6a34JCVJDPdlgQSCCZppxgruMFRuCDtSIvpEuB8gH9K5vTn2G7xWaV7/krJXNG90OTmN7nbu9z8Uf/AHgD581ItbC42br7sgjl7nuwTty+FuiFPrHzVmv8pNztiKAY8TO3z9ZOc1xHpCuBn4Cz3Od7dT9bZNTlZXKzU14XIwIK3RHg1vEf9pKagT9HFJxLDdMe4mPhSnH63ax5VnH8oFznPVWn7tH/AIVP6MdOrg3USTOghkkCuEhhTAY6QdSx57JOfUDUSvFNkqLY+JwazG/uZVx3s9gPrXJBr21rB/RuoO2w4hpOTvhxBGx9XP66t+mPDLoQNJZXDxyxgtowhEgG5AyuVbA2xseR55GGXHTTiD4zeXG34MrLz/RIzWGFxMMRHNBl50ZwdpGmdIk02k5XrCOqcHF9euPikcmhCMBnkxwQMbZpv6FD+cWnPZeJf+KjFfnifpBdOpV7m4ZWGCrSuQQe4gtgiv0V0EUrcwqRgqnEv9a8gcHbuIYUw1qiIqxo9FFFXJCiiigAooooAKKKKACiiigAooooAKKKKACiiigAoopf4302sLTPX3USMOahtTj9RMt9VADBXx2wCfCs2u/TfwxDhfdEm+MpFgDz7bKcfXVlwn0p8NuiY0n0OQdKyqU1eQY9nPgM5PdQBlnpD7HAuGJ4iNv+6J/v1k9a76XSp4ZwzTjTpXGOWOqTGPKsiqkOQBRRRVwCp/ArRpbmGNBlnkQD2sPq76gU/ejvinD7DNzcSNJcYISNIyerB5nU2BrI254AJ3Odsa83Cm3FXfRLctBJvU3Hi9+lvDJM5AWNSxz5DYeZJwMd5NflEmnTp76QJOIYiReqtwc6c5ZyORcjb9UcvPakqkvpeDlh6bc+bNsRVU3p0Cv1B0TH/OZXY6becnyMs8TAH2Kceo1hfCOjUUlk9wzPrAfA1KFyuQM5HLPPcVu3QxQeL35GfgooU8u20j/wVfrrovmhc0GivMjhQSxAAGSScAAd5J5Cq2TpJZqMtdW4HiZkH96rAWlFV3CuPW1yWFvcQzFPjCKRW055Z0k7edWNABRRRQAUUUUAFFFFABRRRQAUUVC41xSO1gknmbTHGpZj/YB3knAA8SKAJU0oRSzEKoGSScAAcySeQrLOl/pttbclLRfdTjI15KxA+vGZPZt51nHHulF/x+cwx5S3ByIhsqjPZMjAZdvLxGw2pl4N6Mre3Aef4Z+4PkA+qMD+sfmqk6iiWUWxH4t0u4rxQlS8zoxx1UClYwG20kJzG/yyfXXvhvozu5MGTq4R36m1N8yZH1itihQKAAAoHIDkPmr3SksVLojVUl1M7tfRRCB8JcSMfzFVf46q93/orgKHqZZVkxt1hUqT56VBGfHfHga0Gis+PU3L8OJj3Cp5Lgpw2+yRblzHk4ZTgApn5SYBZfAZ5jGIXTngsVsIepQjVq1EknlpxzOBzNX/AKR4/c/ELW5GwfAbz6sgNk+aOB7Ki+k773D+m38BT9OWaKYtJWdjPaKb/R9wuKczGVA+nRpznA1as7ewUt8VKmaXQAF1tpAGABk429VXIIlWnR3gxu5TGGCYUtkjPIgYx7aq6ePRpw86pJ89kAxgeJOlj7AMfP5UAJDDBxXymnp7wZIJFdM4lLEg8gQQTjyOrlTL6O8G05DIkbfHkD/bQB66FJqsljYMvwmk5GD2nU5GfJq2DoJB/O+KSd7XEacu5IEYDPhmQ7eZ8aQp5AoDHkHQn1B1NaV0KjGb1x8u7bu5aIoo8eYyhPtqvUDj6UxnhsqE46ySBD5h7iJWHnlSfZms6j6HQ27mS3gt5QTvBcoHU/oSEF4z69Q8q0D0ov8AzWFO+S7t1HskEhx44VCfUDS5GZ3kmMQWRItCmPIVyxUuxVicE6WTstgfnDfK1d1HNKGxtTyKLcyVw2WwvGWJ7f3JdIOwg+ClXbcwTQkaxjnoblzFQ7zo5xG3YGK+vbm3HyFljWdB4hpUKzeolD668u0F0GidcshGqN1KvGe5gDhl8nXbwNdrTid5Z97XsH4DkCeMfmyHAmA8Gw35xrKFdp2ej2ZpKmmrrU78KsVui3VcW4mHTGuKR0WSPPLXG0IK+vGD3E1MHQ6UZI4rxLJ33mQgH1GPYeQxXW1nseLJqA1SRHvzHPbt6xh4/YcHzr1dXV1ZDU+Lu3HyiyRzoBzzqxHN38tB25Ma1zy6MpliTbPjV1bdm8j66Mcrm3Uny+Ftxl0PnHrXvOkUy2l0kqB43V0YZVkYFWHiCNjVLwjisVzAk8LaonGVYgjkSDkNuMEEUp8T4vZxzO1ndFLpj20tYzOkrf8AXQxgrq7teUf87bFaQqvlJFZQXNGmUUtdD+kclzqiuYTDcRqrkfJkRyyrIoySmSjdhtxjmedMtbp3MgooooAKyT/lC3bNDZ2ifGuZs+R0YUA/rSqfZWt1j/pUlzxrhiH4oRmHrYsP7q1EnZXJXMn8B4ZHYwJDAMEgM7951DPf3nbPht5YkAf/AN7z6z315hzpGeeB/DAHzYFe65c5NsairIKKKKoWCiiigBA9McANrC/esun9pGP9wVLv+GRXSJ1y6gO0NyNyPzTXL0wN/Mox4zr/AFJP+FX/AALgFxNbxS5hRZIo3XtOxw6hu0NAAOD3E10KDSpq4tU+4p+F8Iht89SmjVjO5OcZx8YnxNY1ctl2I72P8a/REvRC7PxZ7ceuJz/CQUpSehhFJMvEEQHJ+9Af1peVa54mdhV6M9FYZ7XrWLmRg4AzhQRkA4xk9x51cej62kihkWSNky+pdQxnIAPPw0/XTVZdH7K0hWE8VjULncNAGOdzs5bx8Kkx23DG298JpSe6OQEn1CCIHz29u1GdAVPFOFxXChZV1AHI3IweXMGvvDOGR26lIl0qTkjJO+w+UT4Cr5eHcPJ7MPEZf0UvyDt4jA/41JSwtQMJwm5kwBgvb5Jxy3uHBzv30ZvABX4vKqxMWYKNtyQO8eNaf6O/vNz/ANuu/wDbtShxuzjFu595niyu0hitfg+/UdEpdQOfLIp06Af/AA82Pyy7/wDEyVKd2BT+ku7/AJxw2HBJaaWT1CKFlyfbKK+9GogFlcc5JmJ9aBYfH/qqidOJNXFrVPxdrM/7bxpy7vi1P6NLi3T85pG5n5cjv3/pVSGtdvZf7CtpSX5O3FOEw3AAlQNp+KwJV0PijqQyH1EVT3NjNBuNVxH4gDrU9ajAlHPdcNy7LHemWvorWpShUVpIXp1p033TN+lMMckUcyZWRpYkEsZZJAryqjKSuG5EjSeR7sinS06KWkT9Z1XWODnXM7ysPMGZm0n1YpI4kxaLh6jJM13AT5gsZW/hmtJ4jPoikf8ABRm/ZUn+yuVdpZU+rOto3d7ISfR10cglsIpJkMokMjLHK7PGimRioWJzoBxgk6ck5p8iiVRhQFHgowPmFUHo8j08Msxv95U7/ndr+2rq6vo4sdZIiZ5a2Az6sneio3KTCCSijhw4gcT7stae0hJR84HWezV502UoWqf86wtjnZ3Az6prU/3vrpvp+h+mhWr97CiiitjMKxX00gpxbhcmeZC49Uozv56/qraqxj/lEuY34bMOUckh9uYmH9U1D1QIv6Kr4OO2zqGWeLB/PGfUVzkHyrweNoc6EmkIHJYmAPkGkCrn21ysrHLos6KrJLqZh2EWLI5yHUQf0EOD+3UY8MLgiaaWYE5KtpCHyKooyvkc5781GnVhqTpeLwgkB9bDmsYLsPWEB0+3FR/ds7nsRrEv4Up1Pz7o0OBkd5fPlXYBUX5KKo8goH8AKq4ekCSsUtklumBwepTKg4z2pGwgHnmpjeX2oHZc2KnpQs9FtEzyPK/WY1vjIGljhQoCqM+A3wM5wMar0U6FO1lbdbfXq5gizGjxoI+wvZBWPVgcvjd3fWb+kjh109upuFt7dFfUNVxqZzgjSqqm537s1Yx+mi5WONIbSJAiKuZXZidIxnChcequhTThC0xdrPLuamop0CtMYk90Tect1O31dZj6qkW/QjhycrK2J8XiV2/acEn56xyP0wcSDAn3MRndeqYA+WesyPXXWX0zcQL5Edqqj5Glzn1trHnyHz1biQ3LcCpsbpb8NhjACRRoByCoox3bYG1SVGOVZ90E9KMV9IIJ09zzn4nazHLjuViAQ3PskeomtCq6d+Rk007MKKKKkgq+lFm81ncRRY6x4nVM8tRU6c52xqxXPonZSQ2wWVQrtLPIVDatPXTyTBcjYkBwDjbIOM1cUUAZr0q/6Xd9vg7GMH9eaVsfMgqy6LoVs7YHn1Mee7coCdu7c8qq+keF4ncLIdHXwwiPO3WaOsDBCdmK6twN9668O4wYFWO4XCIAqzLumAAo6wfGiPnuu2dQ5VhTmlWkpdbWJrQlKnFrxGKonF7nqoJpOWiN2/ZUn+ypSOGAIIIO4IOQfURzqp6WTBbZgRnrGjix49dIsZ9mGNNN2VxOKu0hT6gLe8JgxshkOAOXVQ4HqAJFOfTCXTYXbc8W8v8AUali1XXxm3H4q2mk/bZY6u/SMT72XWBkmPSP1mC/21x1rk+dTsv93zoUfC4GihtonkOOqQAT3TKwAUfFt7VR1i4GAGbPj35t4I2P3uOZc83hgjgA/SNyTIc+IHdX3hvVwosULxoMnKWUWvfmQz4YDf5RC+ypMti8gwYFKn4xvJNeMciIl1If2krRy1KJEmOYLxKyBO7W90o3zkg2zc+/ZSc+VOdZ8hHvlwvDIw6q73jGEOFhHZGo4HdjJ5VoNN0P0186mFX7mFFFFbGYVmP/AChOH9ZwwSD+hmRj6mBj/i61p1LXpJ4d7o4XeR4yepZgPEx/CLjzyooAzronc9ZZ275yerUE+ajSfrBq1JrPvR10gjjtTFIxLrIQiKpZ3D7gIi7sdWr5xTfbcInu3LXVtOlsuNMGuNWmJ3zL8IOyOWjPPn4VzuzSlUa6bjDrRjG7PkXFzMStnE10wOCyELEp/Olbs9/Jcnyqfb9Hr+TeSeC3H4MUZkYDzd2C59SkUycAvYZoFa3GmMZULo0aCpwV047JBqwp2GFpx6XE54mbemgrQ9BLckNctLdsDkdc3YHqiQBO88wak9KekMPDYAdK6myIYVAXURz2AwqDIJPn4kV16V8T6lIlEgiNxMkIkOPg9WWZhnbVpUgE7BmUnbNZ76ROC6YUlW3IK3DJ14laZp0dcozMe0CX7OkjAYYU4IrSTUVaKJpU3Vd5PQTOM8Ulu5TNO2t+7bCoPwUX5I+s95NQ6tLzo5eRIJJLWZUIzq0Zx+kq5ZP1gKp2nUc2A8s7j2c6Rkpt3Z2IOnFWiTuF2D3E0cEezyuFBxnTncsR3hVBb2U2+lPgFvZGzSCMJrWUMebSFOrILk7s3ab56tvQ50eYs17IpVdJSAMMatXx5N+7ACg+b1felTghuIFZd2UllH+jinkI9uMYrWMLRsZzld5kYmR4Eggggg4II3BBHIg1sXRCyuL20juH4nfa3JLdXIFVSDpK6ShGzA+sYrHq2n0R/wDRy/6WX+uathuqF8folJFv7531iQ8kvu21H3zUirPEvfIDGNMwUZJXSG8KtX9INr8ZEupYsZM0dtI0QHjqxlh5qCK71A4RZNAGjGOpBzDjmincxkeCnOn80gfJ3ZynPVV21O03pHsez1LyXRYAkWsTyFAe9wo7HqO/lXs9P7fH3q99XuKfP9SvMVhGjmRFCsww2nYPvnLAbMRvgncZPia58Q4mkWFOp5GBKRRjLvjngZAA3GWYhRkZIoyk8XZEK96YQXSGK44bxBoWGSZLXI23B0qxcHPIgZBpQXiXVz9TZe6LxApd4ZUKXFsudsGUKZl8Acty3OadGS7kIIaG3XvXSZX/AGtSoh8sOPOo1zwmWYsJjHqTtW9zEpSSFj3aSzcsAkg6WBIK1SpSU1ZovCu4u5ScNnjdma1laKQH4RMYwcn77A47JO/awrHxrtxC8uZjDFJCoVZg7yxt2CqKzAFG7aMZNG3aH51TeAyQcTQrdKgvrZmjlMZKSoVbAdGGGCOADt2dyN65cQ4Ve2u6L7uiz3FUnQeY2jm9mk+RpB8SCcE/J/6Y5anJqTXmjh0ZQNxa5fvjtYk9Wt2fB8+zVj6SiPe6YHHaaJcnkNU0YyR3jxqh6KXU8dzeT+4L5uvMWkGNE0rEmnfrXXcsW2Ge7xq549ZXPEYo4HtJII2ljaR3miyqI2ohRGzHWcAD174qFBqUb9LF3JNPzL1bOY/fJ8D8GFFVfnfU3tBFVF7xThkRPXTwO+RtJL1rA/moSxU/ogVXcY6CIsxuHWS+hwS0E87lkI31Rl3CODjdH9Ybuqy6P2qW8funhaJJBIWZ7ZhpbVntCJ2GYnBBBifs5GBo3JvGmurKub6I72Uhur6zlhim6qHri8rxNGvbjCoq9aoLqxOcrt2RT5VXwLj8F2pMTHUpxJG6lZIj+DJG3aU+sYPdmrSnIRUVZC8pOTuwpa450yht5xbJHLcXJXX1UKjsrkjU7uQiDIxuc5xtuKoPdc/E5ZvhpLe0hleEJCdMk5jOlneX4yITkBVwcZya5y9GYrLTPZQAPHqEigkvPG+7rqYktIGVXXUdypXbVkTmV7FuFJxzI98S6X8TABFnBaxlgGlml63qhj4zpDjC5wM6sLzOBuINnazX0si8RnLNCdPuaEtHEy5ykrqGzKHHnpHaXGQQGCPikTiJlIaOcdhxurEjIUnuJGcZ7wRzwDV2nCNdvA8UhWaJSIpeeqPPZSTO8kbKFyM57wQd6vYUc20WHD+j1rA2uG3hjcDGpI1Bwee4Gasqh8MvuvhWRRpJBBUnOh1JVkJHPS6lcjwrjFxNlZUnj6tnOlGU643PMAPgFWIHJgM8gWqxlqyba24QEDkWZvUXYsf9Yk+2utQL/iJRurijM0v4IICp4GVz8QHwALHchTg4mx5wNWM43xyz34z3UAzOelfCPdnEVS4UMkaalUvgaWIRBjVklmWZzjGQkYPIZebOFSqqVQL2SEwWVNLO6YycKVZQc4XkAOQAppn08UdTkGW1TSwYADQ0ytkfLILpgbjtbjvDLFdJKZYiDlOy6sCMhhsQflKwzgjwI5ggYT5nUwyWREfiXE2jjPVIJ5gpIjVtOvTpLANhgp0uCAeeR45qkv4YLq3nmwOsWFnXrAhVNSFo5cAaZU2yGfPJgcEMBOubFY5ofhGDO2lCE+M0cbMOswcZ0IwyoUkDScrtUubhsEcDLKfggg1l2wNEfawxGBp5kjkckHY4qps03zJfC7gSQxSAFQ8asFYYKhlBwR3EZxXnidr1iADGQykZ5Yzhh7ULD21w4ZeyTsXACRDYKwPWMSAwZxn4IYOQhGrBUnT8WrJuRqC61R+WLY9hfVj5tq2r0P6ve/tAAddLox3jVzP62oeysNtZcJ4nuHiTjb5zW09E+KTWtrHALIjq13LzINbHtO2F1Y7RPM1WEo05NydhXE3qU4qKux/opEb0iMdo7KR2zjCyo4BHMHqNbf6tQLnppxF5Uhhto1mf4sbwz8gcMzPL1elB46TvtTPEiIKjPYdekfGPc0WVAed8rBFvmV8bDA30jmTsAOZFQ+B8DuCpe5l6t5MGRYcFm8nnYZIHcsYQLyBPMyejXRw25aaeQ3F1IO3Kw2Ufi4l/o4/VjPM9wF87gDJIAHMnkKpKd+Q/RwqiryKqHo5AuciR88+snlf+u5xVZ0l4WtvbzXEM8tu0aF/vrtF2BnBjfUoDYx2Vzvnc87CbpVaD4swlOdOmANM2fArCGI9tLnSHic91PBClncm3JyTJGIuukU6kXFwVIjUjV4ltAxy1UvLmaTVK1tCtsuHzrrucsJpZDLhdCyxggKuhsaC5RV1xvmNzttpDU0cP6TXLRFtFpJoOlpGuGgwefwkLxM0TAcxqIPMHBFeoODXrvp0W0W2TqmZ3HMDsIgGMgjOruNV/Rqz0XTPdrA8soAt541Oh1iLakXXkxSgklk57bEhThb/ts5TRXuaKLJZ47eyHSkvC4znulkmJ9QUJXkw3rEiXiZTflb2W2PJ3DU2ZorPjbI04XiI78ItHYrc3PFLpeRjlS56s7+EMKhht4kVf2PHbWFFihhuERdlVLG4Cj/use2rmioda/MFTsJnTCJ2YXlnBcR3cGcS6Y1WVAMtHMryqzRkAb4JGNvCn7o1xE3NpbzsugzRJIVHIa1DbZ7t6W+mcpWwuyudXUSBcc8spUYx35Ix503cOthFFHGoCrGiqAOQCgAAeW1N4eblHUXrRsxE6DZxeY+9e7rjqckfF19rGPk9Zrx30zUvdDE0Jcw4wYby4UjyaQyqfakimmGrvmN0vsRn/ABXilvbLxG3eZEIJkhQsAwaaMSjqxzJ68M4wNiw8q9y9MJTIDBbSyRCLADKIg8hYbkyYZEVVPIHOvltVbwwCS6vpyoy10yKSNyIVEYIJ7sg/XVvSVf6hKnLJFchdYWMnmfUruGy38SFVltl1O7n4F2KmV2kYBusAYAsQDgbVx4nw+5nVusvZmOQQihI48qwcA6F1cwMNkkc98VO4jdmNMqut2OmNAQC7HkMnkMAknuAJ7qidHZ5JIi8jatTEr2QuFGF20swK6gxU5OVI3NLPE4lw4jel7Gio0VLLbUYujdhcmHrrWcXCM7FobxdEyPqw6maIEEg8sxkYxg6cV1TiF/LtBw/O5XrJLhBH2Tgns5kYZ/NFV3D+KNZT9fk9QwC3C9wHyZx5puG8UJ5lVFNnH7VZPhjGLmPqzp1N2FEmF+CEMbys7DvA5E4O+K6uHr8WCkvMUqUVGVmLnEOCwuy9fdSz8QX72LPH831bHTHkqqZXd5jvjmDgVXdG+OlXL3Grr1RYL2MjtwvE0jpLpX40LCVgWXIA0HkGIZltJkA1s6RxMjp20tbZQo2QLGWmZRzKS9k+WMV36mzuxrmW3vmyTE8MGcKDgKsmps7jdtQGfCtWrkwll5HLjFobhInhkUPHIssTHdHOGQqSPkskjLkctQIzjFI/HOl6vJGZXhRYyj9QsokYulxGrB1C9pwgl0pjskK27adDvb9F7TGZLMW9up1GOWchNSfFLW8btAVO5yTzAJGeVV0in4adJtJYlmXb+bQtJG4Xmkht1IXGdm5qe4jKnOXdi3/Rq6uZlfwfpVFF7obqbtnmmMoQW7AgFI0UFmwmcIB8buNReJ8bvLjAd0sIjzCyBpnHhrwFj7vi5O/OgcTGEBR+tf4sIGqRsd4VTsv5xwB34qNwG2dpZZQ8LtIw7MUK3EkOypoa5JEMeD2tGSMlsaqTp1Kta+mVb8/Q2eml7iuvR21ju4zHIrqhDiKPLy6hgAaY1JZSwVu7Ha7mpzmtJnkiM1hcSW6kmRC0Q1bdkmMS6pADjsMMHJyMgCm7hXA1hbrDLNLJjGp3wuDjlFGFjHIb6c+dWta8FXUpO7RKho1yELpb1l0Ejs1uUICjqHhmiiGli2WYFYipBAYHXsuFAJzV50L6JRcPi0qdcr7ySkbuck4GScKMnAz4k7mmEnHqFLXG+nljbHQ0wkkPKOHDt6iQdKfrMK2XKyBQjB3Yy1w4h1fVP12jqtJ6zrMaNOO1qztjHjSS3TmWZW6mFoscmeOSRzvjZAqRcvGb5+/nBNr0yTwS3Uq8vdkkSRKeYKQ24kQHPewLbc+VZyqwhzZLnfkrl70F42rxyW1szkWjaoVK73Fuy9gL1mCdJOlWzyWIkkNva2nVzfBSjXhzh9DKEkYBiBntBJNRYbkBtaZBVRWbcJ6Rzxyz3ksKkR3MkmqFtbKUQQ3Fu+wLIYY0kUdxVGOVWQx6XHxSAtlLe6ZH7W9sQjB8P/SAb6zq33BLeJplaoRfM5Q2LSOyMzQzA51oR2yNLajgY60KME4w64ONiqeOIWz3A0yBhgapolBDr2joubdgNQlVlOVGQd8Zypfhe9KLWNnItXRj/Sh7OMnG+cy3Ck6T4jx7jv0X0k2xGy78se67DJ+a8xUkESx6RrG6Q3LqDKR7mnH3q8Q40srDZJNwChxvuuxFMEkyr8ZlHrIH8aVOOcdsruCS3nSMI+4je7s16tsk6kMUrMJCWzk5GTvgE5zfg1rCkaqbS3nYgkSM43GoqVlBRisq4wwAI5EEhgaTq4eK7yNHiXCN2jbmv4hzljHrdf8AGo9zx21j+PcwJtntSoOXrO9ZYsUX/wBOswe7tD7CvsEpT4ljZr+i+P4QVhkhv/gy/wCSW3uOPSDpNZXAito7mNzLcQKwjbVhBMjPqZM6QQNOTt2vXWnCsHfik5BX3NbYIwR1rYIPcR1PKtV9HMsr8NtmmbUzKSDknsFm6oaju2I9A1Hc4ycnem8PZJpFY4jjO5XOoh4pOmwFzCk457vEepk8h2ep+vzq3zVR07+Cu+Gz8szSW7eYnjJUHxGuJT7K9dK73qLK5l/Ahcj16SFHzkVpJaj9GXc/Ag9C5C9t1p/ppJZP25GNXcjhQSdgBk+oVXdGoOrtLdfCJM+sqCfrJqP0utZZbcpEC2o4dVIDMuDsCSAO1pzvy1equBK1Ss7u12aruw8iOk0tyI5OrEcdwhWPMnwiJzlk0AYwwwiuGyCynGCaYOG2jzXHudXSFVj1htJdnVThljQYAKjTuc/GXCnfEexVz25ESM4CpEhysMajCoDgZ7ySAOYHICu8moFZIyBLG2uMnkGAIwcfJYEqfJjWqrpyjGa7q6bXfv4vqZ8Kyco82TouiMUxDLG10MBlluXDo2R2SkKFYQCCG1FWI70NS+DcXlsy1tHAbqHIaBreWNliD7PE+SpVI5Q4UhSAmBgacVa8LMlzFmEotvL2sOctEx1CaF0AwwDg5w6kEsM4AzdW3CUUYbtb504CoO/aNezz3y2T513YpJWQm2+pQy3l5clV9y2gUEMGeRptBHJsCNEyM/JkJ50vr0gumk6m8nktnRz1wt44o4URtXVP11xraRX0YBTByWBAK01XMD9pbiZMFWwmdRYE4I6tVTWAuwwCct343oeP2cM8UDxHM8B02086oySs7dSY31bgFyACQCGA06sFTIIruI9GortUubXrJmjJP86MzC4DY+9tcHCHYlWUYyRyBNR7O4WRAyctxgjBUg4KsvyWBBBHcRUjgodQl7LLeXUuWT3NDH97bBDpKGwEI22JRMqhAY4J69K+FNCxvoEbq3AN1Djtcvv6qP6RRs694GeY3SxuF4sc0ea9xmlPKJ0jwG6uRJIsTnQD7okxCVCghjECrXJJJAiyUGlmb42DNhuQsiR2EEtzcZxHNeDRFEBszwQAKERQwyVRQNhkkgGclzG6icQylMKBM1tIFwx7JEjIOxkjflvmuMUVyHnVSIllbtTq2ZigACwx7fAqDqJbJOWJGCcjKniciUZrLZdev4LZbu6dx1PHLe3VUuLyDrFAVy8kaszDmSgI0nPcBtVZedOoeVtHNdMeXVoRH5EyvhdOcbrq58jVVaWEUShY0VQN9h3+JPMnzNSaxl9Q/wDMTXLLcrprOS5Ou8cyE/0KlhAnkI84kI37T5J8tgJdvbJGAsaKgHIKoAHsFdaKRqVZ1HeTLKKR5llCqWYhVUEkk4AA3JJPIVVLx0OoaGGaYHkQoRT5gysuQfEZqR0giDWs6tyMT+zsnf2VwtLeTQrCRlLKpKsAygkDOAcMB+bqwO4Cn/p+Dp103O+hDbvZC1aRXsDNILZj1jFpEEiHUdZkB+NlZFZspIuSp8QWVvXCFjleSHqZwEbUdVpGSFckj4NLCYghsj4wXbsgDCqzG1lYENOR5xxqp+d9f8BS30qRUkhUPMGRHIYSKpJkYfGkcMcbN2QuOXLGK7kqShG6M6tKVVrTXRcl0/HgXUl9bWwAknuIwMnR1XUAgAnu4YncM898Vx4h0xtcgos05yFOriU8YBzjJVQh57E6ceOKTrYRM3xQ2VDZdU1DtPGVYqMNgx5BGMgjYVLMqL8pB7QKVlWadh7DfRI1qaqcRJPw/s+cU6WJIpaOx0vkY13VzccjyZXJjdTv2W7vYaujxOGVLeZLSO21Fo3eNVVWbYYYABh2k21ZxnGd6pDfRDnJGP1x/jTV0YsVksQsigrMXYg/gyOWX1HGDmlcRiLRu14GWO+l06MMkambNfbT3Z4oqPEjROYJCWIGUc/0qeP6a8m9h+VUiljxlWnKnJxlzRzuJNKM3gpPzDNbV0Ys+os7aL8XDGu/5qAf2Vh/FQTBKF3YxuAB3kqcfXX6BRcADw2p3CLRjuBWjYp+k+DNmj47UV1bOvkevRNseTml30tjPDnjzjrZYU+eRT/dpj6dya5LG2/G3Akb9C1UzH55BEP1qU/TDPotrVjkgXsJOOewdth3namJnXpLuM6KuNhyGwope+7K3/Bm+iNH3ZW/4M30RrzvAqbDgw0Uvjpjb+E30Zr7910HhL+x/wAajgz2JSb6ew19G+L+5LkI2eouWCk90U2MIfJZAAh/OCfhE078USXSSpY9wRAATnAOpiwO257JTuGRzrGLzpLbSoyMJsMCCQmCM94OdiOYNFz6QZ3AWWe6ZdIBFvEkQbbHadpOt1d+VZRv7K62FruNPLNaoVq4eTleK9jRr2S3tYyb2eKEvnYsGkl/BPV4xIwzjSUkOw7THeoy9KFlHX2tqCqhl913kiwxqF7LhchpB2lwRoQEqcnas0s+ktrESUtbgMebFULN+k7SlmPrNDdK01dgXaIXEhVUgOHClC6M7loiynB0EesZOdI4rvaxsvIr2aVv6Y7R3ki3L3gkRwyhZTFD1FvJgHQ7zXM+mQrsBJGCcbEEYA9dEr2+2aS7F/8AGZktrYFDzACXRMcOxxtuefdyV+hPSWBb+JXtnZZmCdbc6ZJIpGIVNEjOzaGOxXxII7wdi4vw+WQHRKwJ+TqKrjGDhowHB88nHhTUJqSujOWaDs0LfR5eqee1liUW8oHV2zzI7x6xh4urDFFhxlgNW3aABAGKfi3D2s5lhbU0T56iQ5OcDJidj/SKNwTuyjO5DVf3XRJTiSWQJ1akDWxkUA7li76XBONzq3Gc5qXe2kF3ZSQJNG+hAUeNh8EyjMTDBOMFc77EZB22rLEUFVjZ+RWE3F3FGikiDp1KyqfcgOQDnrwM5GeXV7eqvv3bTfki/T/+iuH2ap4eq/k6SUn0fox2opLHTaXvtV+n/wDboPTaXutF+n/9ujs1Tw9V/JOWWz9GM/G4Gkt5kT47xuq+ZKkAb8s+Nc+G8QjlQFGU4AyuRqQ43VhzVh3g0tjptN+SL9P/AOiod7x0THMlhbufFnBPz9Xmuhgas8NdNXv4oq4TvdJ+jHssPEfPSxcQtdTyNCI3RNMZZnXTlQXIGIWYY63fS4ORzFUC3MHfw23+lP2dW1t0rdFCpaRIo5KspAHqAiprE46c4WhH1a/kh05y0a/z/BeWHRiBF+EjimfvZo17gAFVTnQoAAA9pySTU2Pg9uvKCEeqNf8AClr7spfyeP6Y/ZV9+7OX8nj+mP2VciUa8ndv3/ssqLX7fYaPe6HGOqix+gv+FSQKSpOmM/yYIR65GP8ABBXM9MLrI+Ct8d41Pk+o42+Y1XgVHzfuTkkv2v0Gzi/DhOmM6XU6o3xko3j5juI7wSKobacsWVhpkQ4dfA9xHih5g9/rBFRX6Yz90EQ9crH/APGKquI8amllikMcKFWVSUZ9TKzYKHIwRkgjI2IzW9CnNd2XlqIY/BOrDNbVDKwzpH4TKv7TBf7a3qsHhTMtuvjc24PqM8efqzW8V0cKu6/yczBLuP8AIiKev4tdSHOLWKO3QZ21SYnkYD1GNf1TUX0jcEN3ZMqsqtGwmUtnHwYJIOPEE1YQKqcTvUHORIJvXlWhPq+8r89UvTjj0XuOIFtKXjpGSxC6Ym3mYksMfBhhz5sK2fM68GlTM64l0ZuLdLR5pIh7rQuEVH1R4RXIbJG41gHzrh71t+MX9g/560n0xr8Pw/yW4/hDSXSWISjKyRvRr1JRu2VXvW34xf2D/no962/GL+wf89WtFYZjbiz3KluFv3OvtQ/5q8+9kn4afsn/ABq4oozEcWe5TNwuXueP2ox/vV896pvxkX7Df56uqKnMHEnuylg4eVntuunjSP3RFqbBXAVtROpmIGFUkeJwO+tzufSLYJykkkP/AFcMhB/WKhfrrJqK2hiHCNkhepS4krtj/fekS3Y9m0uX/TdFUcsEDrTg+enPOqK56aymKZIrSOBpoyhf3U76MgqGCGELqGonmM4GTsKXaKHipsqsPApV4PIAAJUwNh8EftK9e9Mn41Poj9pVxRWOd/EM55bv1Kf3ok/HJ9EftKPemT8cn0R+0q4oozP4gzy3fqU/vTJ+NT6I/aV896ZPxqfRH7SrmijM/iDPLd+pTe9Mn41Poj9pR70yfjU+iP2lXNFGZ/EGeW79Sm96ZPxqfRH7Sj3pk/Gp9EftKuaKMz+IM8t36lN70yfjU+iP2lHvTJ+NT6I/aVc0UZn8QZ5bv1KVuEy90qe2M/aV74XwuRyGeRMJJyVDv1bDvLbbjwq3rzwT723+ll/2rD+yrKWlzn/UsRUhS7subt5FnZnE9t/2q3+ueMVuorBA+mW2Y8lurYn2Tx1vdOYX7PM5uC/T8xN6SxiHiVpOTpE0clsxJwC2RNCPAnsygebYHOsv4nFNKsFozdVJBFFaNAVDvcidlWWWI7gKBErq3PsMTp7924rw2O5jaKVQyN7CCNwykbqwO4Ybg7iqDgHB7uK7LzPE8fU9WZFyJJ9L6oi6aQsbKGlB0sQxfIC8gxbUfUu7YVfTAMT8PXnhLnc7nYQjc99J1P8A6VuEzz3Fk0MMkoRLjWUXOnV1OnPrwcDyPhSkvR67P/ys/wCxj+NJYmEnPRDFCSUdWVtFT/eC9/Irj9lf89dPuavvyKb54vtaw4M9jbiQ3KyirJOjV+TgWM/teAfWZq6fcnxD8hl+ltvt6ODU2I4sNypoq6+4/iH5I/0sH21fD0P4h+SP9LB9rRwKmwcWG5TUUw2/QXiDrnqoozn4skwz6/glcV0/k+4h+Da+2d/7IDU9nqbBxobi1RUvjnCprNytwmleayrkxMvjrwAh8VbB8MjeoSMCMggjxFUlCUXZotGSlyPVFFfCaoWPtFWfR7o/PfH4EaYu+dwdA2+QMgzHcciF55YHYuK+jBcb3TZ8o1/tJreOHnJXMpVoxdjO6K0gejGLvuZv2U/y0N6MY+65l9qof4AVbssyvaIGb0U+z+i9z97vFHjrt9Xq+LMuK4H0Xz/lkJ/+2Yf7wajs1QnjwEmindfRhP33cX0DfbV6/kwm/Ko/oG+1qOzVNg48BGop5/kwm/Ko/oG+1ryfRfP+Vxfu7fbVPZqmwceAkVf9FOgd1PbpItxBHHIXYaonZ8NIxyfhFByDn5quk9F03feR8j8W2Ox7jkz7jONse0c6f+CcNW2t4oFJZYkVAW5tpGMnHeedb0aDV86FsS4VUlzEu39GhyhkutWh0fsQhQTG4cDd2IHZAO9aFRRTMYqOiMIwjFWigoooqxYKKKKACiiigAooooAKKKKACiiigD4RVLf9EbGZi0lrAXPNxGA5/XXDfXRRUMCuPo44f+Kl9l1cD+EtS7LoRYREMtsjMpBUylpSpHIgzFiD5iiiiyJuxhFFFFSQFFFFABRRRQAUUUUAFFFFABRRRQAUUUUAf//Z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01038" y="2376590"/>
            <a:ext cx="8504804" cy="2075580"/>
          </a:xfrm>
          <a:prstGeom prst="rect">
            <a:avLst/>
          </a:prstGeom>
          <a:noFill/>
          <a:ln/>
        </p:spPr>
        <p:txBody>
          <a:bodyPr vert="horz" anchor="t">
            <a:noAutofit/>
          </a:bodyPr>
          <a:lstStyle/>
          <a:p>
            <a:pPr marL="281178" indent="-257175" algn="ctr" defTabSz="685800">
              <a:lnSpc>
                <a:spcPct val="90000"/>
              </a:lnSpc>
              <a:spcBef>
                <a:spcPts val="525"/>
              </a:spcBef>
              <a:buSzPct val="95000"/>
              <a:defRPr/>
            </a:pPr>
            <a:r>
              <a:rPr lang="pt-BR" sz="2400" i="1" dirty="0"/>
              <a:t>... O que não é </a:t>
            </a:r>
            <a:r>
              <a:rPr lang="pt-BR" sz="2400" b="1" i="1" dirty="0"/>
              <a:t>definido</a:t>
            </a:r>
            <a:r>
              <a:rPr lang="pt-BR" sz="2400" i="1" dirty="0"/>
              <a:t> não pode ser </a:t>
            </a:r>
            <a:r>
              <a:rPr lang="pt-BR" sz="2400" b="1" i="1" dirty="0"/>
              <a:t>controlado</a:t>
            </a:r>
            <a:br>
              <a:rPr lang="pt-BR" sz="2400" b="1" i="1" dirty="0"/>
            </a:br>
            <a:endParaRPr lang="pt-BR" b="1" i="1" dirty="0"/>
          </a:p>
          <a:p>
            <a:pPr marL="281178" indent="-257175" algn="ctr" defTabSz="685800">
              <a:lnSpc>
                <a:spcPct val="90000"/>
              </a:lnSpc>
              <a:spcBef>
                <a:spcPts val="525"/>
              </a:spcBef>
              <a:buSzPct val="95000"/>
              <a:defRPr/>
            </a:pPr>
            <a:r>
              <a:rPr lang="pt-BR" sz="2400" i="1" dirty="0"/>
              <a:t>   ... O que não é </a:t>
            </a:r>
            <a:r>
              <a:rPr lang="pt-BR" sz="2400" b="1" i="1" dirty="0"/>
              <a:t>controlado</a:t>
            </a:r>
            <a:r>
              <a:rPr lang="pt-BR" sz="2400" i="1" dirty="0"/>
              <a:t> não pode ser </a:t>
            </a:r>
            <a:r>
              <a:rPr lang="pt-BR" sz="2400" b="1" i="1" dirty="0"/>
              <a:t>medido</a:t>
            </a:r>
            <a:br>
              <a:rPr lang="pt-BR" sz="2400" b="1" i="1" dirty="0"/>
            </a:br>
            <a:endParaRPr lang="pt-BR" sz="2400" b="1" i="1" dirty="0"/>
          </a:p>
          <a:p>
            <a:pPr marL="281178" indent="-257175" algn="ctr" defTabSz="685800">
              <a:lnSpc>
                <a:spcPct val="90000"/>
              </a:lnSpc>
              <a:spcBef>
                <a:spcPts val="525"/>
              </a:spcBef>
              <a:buSzPct val="95000"/>
              <a:defRPr/>
            </a:pPr>
            <a:r>
              <a:rPr lang="pt-BR" sz="2400" i="1" dirty="0"/>
              <a:t>      ... O que não é </a:t>
            </a:r>
            <a:r>
              <a:rPr lang="pt-BR" sz="2400" b="1" i="1" dirty="0"/>
              <a:t>medido</a:t>
            </a:r>
            <a:r>
              <a:rPr lang="pt-BR" sz="2400" i="1" dirty="0"/>
              <a:t> não pode ser </a:t>
            </a:r>
            <a:r>
              <a:rPr lang="pt-BR" sz="2400" b="1" i="1" dirty="0"/>
              <a:t>melhorado</a:t>
            </a:r>
          </a:p>
        </p:txBody>
      </p:sp>
    </p:spTree>
    <p:extLst>
      <p:ext uri="{BB962C8B-B14F-4D97-AF65-F5344CB8AC3E}">
        <p14:creationId xmlns:p14="http://schemas.microsoft.com/office/powerpoint/2010/main" val="250717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3396116" y="1428071"/>
            <a:ext cx="15466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700" b="1" dirty="0">
                <a:latin typeface="+mj-lt"/>
                <a:ea typeface="+mj-ea"/>
                <a:cs typeface="+mj-cs"/>
              </a:rPr>
              <a:t>BPMN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394111" y="1418699"/>
            <a:ext cx="3786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00" b="1" dirty="0">
                <a:latin typeface="+mj-lt"/>
                <a:ea typeface="+mj-ea"/>
                <a:cs typeface="+mj-cs"/>
              </a:rPr>
              <a:t>B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581767" y="1416514"/>
            <a:ext cx="3690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/>
              <a:t>P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768124" y="1414977"/>
            <a:ext cx="4876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/>
              <a:t>M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053993" y="1419454"/>
            <a:ext cx="41229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/>
              <a:t>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272" y="1"/>
            <a:ext cx="9108728" cy="1189262"/>
          </a:xfrm>
        </p:spPr>
        <p:txBody>
          <a:bodyPr/>
          <a:lstStyle/>
          <a:p>
            <a:r>
              <a:rPr lang="pt-BR" dirty="0"/>
              <a:t>C</a:t>
            </a:r>
            <a:r>
              <a:rPr lang="pt-BR" dirty="0" smtClean="0"/>
              <a:t>omo </a:t>
            </a:r>
            <a:r>
              <a:rPr lang="pt-BR" dirty="0"/>
              <a:t>começar ?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 bwMode="auto">
          <a:xfrm>
            <a:off x="351889" y="1974521"/>
            <a:ext cx="3054989" cy="55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0">
              <a:lnSpc>
                <a:spcPct val="150000"/>
              </a:lnSpc>
              <a:buNone/>
            </a:pPr>
            <a:r>
              <a:rPr lang="pt-BR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Definir os processos.</a:t>
            </a:r>
          </a:p>
          <a:p>
            <a:pPr marL="542925">
              <a:buFont typeface="Arial" pitchFamily="34" charset="0"/>
              <a:buChar char="•"/>
            </a:pPr>
            <a:endParaRPr lang="pt-BR" sz="2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o explicativo em elipse 5"/>
          <p:cNvSpPr/>
          <p:nvPr/>
        </p:nvSpPr>
        <p:spPr>
          <a:xfrm>
            <a:off x="1945876" y="3152743"/>
            <a:ext cx="5486986" cy="1879820"/>
          </a:xfrm>
          <a:prstGeom prst="wedgeEllipseCallout">
            <a:avLst>
              <a:gd name="adj1" fmla="val -62378"/>
              <a:gd name="adj2" fmla="val -89145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350" b="1" dirty="0">
                <a:solidFill>
                  <a:srgbClr val="333333"/>
                </a:solidFill>
                <a:latin typeface="Arial" panose="020B0604020202020204" pitchFamily="34" charset="0"/>
              </a:rPr>
              <a:t>Dar a significação, o sentido, a definição de.</a:t>
            </a:r>
          </a:p>
          <a:p>
            <a:r>
              <a:rPr lang="pt-BR" sz="1350" b="1" dirty="0">
                <a:solidFill>
                  <a:srgbClr val="333333"/>
                </a:solidFill>
                <a:latin typeface="Arial" panose="020B0604020202020204" pitchFamily="34" charset="0"/>
              </a:rPr>
              <a:t>Explicar; revelar.</a:t>
            </a:r>
          </a:p>
          <a:p>
            <a:r>
              <a:rPr lang="pt-BR" sz="1350" b="1" dirty="0">
                <a:solidFill>
                  <a:srgbClr val="333333"/>
                </a:solidFill>
                <a:latin typeface="Arial" panose="020B0604020202020204" pitchFamily="34" charset="0"/>
              </a:rPr>
              <a:t>Determinar, fixar.</a:t>
            </a:r>
          </a:p>
          <a:p>
            <a:r>
              <a:rPr lang="pt-BR" sz="1350" b="1" dirty="0">
                <a:solidFill>
                  <a:srgbClr val="333333"/>
                </a:solidFill>
                <a:latin typeface="Arial" panose="020B0604020202020204" pitchFamily="34" charset="0"/>
              </a:rPr>
              <a:t>Decidir.</a:t>
            </a:r>
          </a:p>
          <a:p>
            <a:r>
              <a:rPr lang="pt-BR" sz="1350" b="1" dirty="0">
                <a:solidFill>
                  <a:srgbClr val="333333"/>
                </a:solidFill>
                <a:latin typeface="Arial" panose="020B0604020202020204" pitchFamily="34" charset="0"/>
              </a:rPr>
              <a:t>Decretar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76894" y="3107844"/>
            <a:ext cx="12298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00" b="1" dirty="0" err="1">
                <a:latin typeface="+mj-lt"/>
                <a:ea typeface="+mj-ea"/>
                <a:cs typeface="+mj-cs"/>
              </a:rPr>
              <a:t>usiness</a:t>
            </a:r>
            <a:endParaRPr lang="pt-BR" sz="27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92497" y="3528868"/>
            <a:ext cx="10845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00" b="1" dirty="0" err="1">
                <a:latin typeface="+mj-lt"/>
                <a:ea typeface="+mj-ea"/>
                <a:cs typeface="+mj-cs"/>
              </a:rPr>
              <a:t>rocess</a:t>
            </a:r>
            <a:endParaRPr lang="pt-BR" sz="2700" b="1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903780" y="3862329"/>
            <a:ext cx="10839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00" b="1" dirty="0" err="1">
                <a:latin typeface="+mj-lt"/>
                <a:ea typeface="+mj-ea"/>
                <a:cs typeface="+mj-cs"/>
              </a:rPr>
              <a:t>odel</a:t>
            </a:r>
            <a:r>
              <a:rPr lang="pt-BR" sz="2700" b="1" dirty="0">
                <a:latin typeface="+mj-lt"/>
                <a:ea typeface="+mj-ea"/>
                <a:cs typeface="+mj-cs"/>
              </a:rPr>
              <a:t> </a:t>
            </a:r>
            <a:r>
              <a:rPr lang="pt-BR" sz="2100" b="1" dirty="0">
                <a:latin typeface="+mj-lt"/>
                <a:ea typeface="+mj-ea"/>
                <a:cs typeface="+mj-cs"/>
              </a:rPr>
              <a:t>&amp;</a:t>
            </a:r>
            <a:endParaRPr lang="pt-BR" sz="2700" b="1" dirty="0">
              <a:latin typeface="+mj-lt"/>
              <a:ea typeface="+mj-ea"/>
              <a:cs typeface="+mj-cs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7134" y="4262413"/>
            <a:ext cx="12328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00" b="1" dirty="0" err="1">
                <a:latin typeface="+mj-lt"/>
                <a:ea typeface="+mj-ea"/>
                <a:cs typeface="+mj-cs"/>
              </a:rPr>
              <a:t>otation</a:t>
            </a:r>
            <a:endParaRPr lang="pt-BR" sz="2700" b="1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536083" y="5173052"/>
            <a:ext cx="619368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Notação e Modelo de Processo de Negócio</a:t>
            </a:r>
            <a:endParaRPr lang="pt-BR" sz="2700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458" y="2178926"/>
            <a:ext cx="5970975" cy="285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0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0046 L -0.31198 0.246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8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092 L -0.32743 0.3097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9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139 L -0.34862 0.3601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1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1.48148E-6 L -0.37674 0.4152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9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  <p:bldP spid="11" grpId="0"/>
      <p:bldP spid="13" grpId="0"/>
      <p:bldP spid="5" grpId="0" build="p"/>
      <p:bldP spid="6" grpId="0" animBg="1"/>
      <p:bldP spid="14" grpId="0"/>
      <p:bldP spid="15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3396116" y="1428071"/>
            <a:ext cx="15466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700" b="1" dirty="0">
                <a:latin typeface="+mj-lt"/>
                <a:ea typeface="+mj-ea"/>
                <a:cs typeface="+mj-cs"/>
              </a:rPr>
              <a:t>BPMN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394111" y="1418699"/>
            <a:ext cx="3786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00" b="1" dirty="0">
                <a:latin typeface="+mj-lt"/>
                <a:ea typeface="+mj-ea"/>
                <a:cs typeface="+mj-cs"/>
              </a:rPr>
              <a:t>B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581767" y="1416514"/>
            <a:ext cx="3690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/>
              <a:t>P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768124" y="1414977"/>
            <a:ext cx="4876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/>
              <a:t>M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053993" y="1419454"/>
            <a:ext cx="41229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/>
              <a:t>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27" y="19726"/>
            <a:ext cx="9096673" cy="1182921"/>
          </a:xfrm>
        </p:spPr>
        <p:txBody>
          <a:bodyPr/>
          <a:lstStyle/>
          <a:p>
            <a:r>
              <a:rPr lang="pt-BR" dirty="0" smtClean="0"/>
              <a:t>Como </a:t>
            </a:r>
            <a:r>
              <a:rPr lang="pt-BR" dirty="0"/>
              <a:t>começar ?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445227" y="1878889"/>
            <a:ext cx="619368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Notação e Modelo de Processo de Negócio</a:t>
            </a:r>
            <a:endParaRPr lang="pt-BR" sz="2700" dirty="0"/>
          </a:p>
        </p:txBody>
      </p:sp>
      <p:grpSp>
        <p:nvGrpSpPr>
          <p:cNvPr id="16" name="Grupo 15"/>
          <p:cNvGrpSpPr/>
          <p:nvPr/>
        </p:nvGrpSpPr>
        <p:grpSpPr>
          <a:xfrm>
            <a:off x="361950" y="2391919"/>
            <a:ext cx="6838950" cy="3555290"/>
            <a:chOff x="482600" y="2046225"/>
            <a:chExt cx="9118600" cy="474038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3333" y="2172776"/>
              <a:ext cx="6545791" cy="4596902"/>
            </a:xfrm>
            <a:prstGeom prst="rect">
              <a:avLst/>
            </a:prstGeom>
          </p:spPr>
        </p:pic>
        <p:sp>
          <p:nvSpPr>
            <p:cNvPr id="4" name="Retângulo de cantos arredondados 3"/>
            <p:cNvSpPr/>
            <p:nvPr/>
          </p:nvSpPr>
          <p:spPr>
            <a:xfrm>
              <a:off x="2844800" y="2074610"/>
              <a:ext cx="1930889" cy="4712002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7" name="Texto explicativo retangular com cantos arredondados 6"/>
            <p:cNvSpPr/>
            <p:nvPr/>
          </p:nvSpPr>
          <p:spPr>
            <a:xfrm>
              <a:off x="482600" y="3386666"/>
              <a:ext cx="1376636" cy="618067"/>
            </a:xfrm>
            <a:prstGeom prst="wedgeRoundRectCallout">
              <a:avLst>
                <a:gd name="adj1" fmla="val 115890"/>
                <a:gd name="adj2" fmla="val 26042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50" dirty="0"/>
                <a:t>Elementos de Fluxo</a:t>
              </a:r>
            </a:p>
          </p:txBody>
        </p:sp>
        <p:sp>
          <p:nvSpPr>
            <p:cNvPr id="22" name="Retângulo de cantos arredondados 21"/>
            <p:cNvSpPr/>
            <p:nvPr/>
          </p:nvSpPr>
          <p:spPr>
            <a:xfrm>
              <a:off x="4951558" y="4004733"/>
              <a:ext cx="1930889" cy="1369773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24" name="Texto explicativo retangular com cantos arredondados 23"/>
            <p:cNvSpPr/>
            <p:nvPr/>
          </p:nvSpPr>
          <p:spPr>
            <a:xfrm>
              <a:off x="5547910" y="5851045"/>
              <a:ext cx="1376636" cy="618067"/>
            </a:xfrm>
            <a:prstGeom prst="wedgeRoundRectCallout">
              <a:avLst>
                <a:gd name="adj1" fmla="val -16956"/>
                <a:gd name="adj2" fmla="val -126013"/>
                <a:gd name="adj3" fmla="val 1666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50" dirty="0"/>
                <a:t>Elementos conectores</a:t>
              </a:r>
            </a:p>
          </p:txBody>
        </p:sp>
        <p:sp>
          <p:nvSpPr>
            <p:cNvPr id="25" name="Retângulo de cantos arredondados 24"/>
            <p:cNvSpPr/>
            <p:nvPr/>
          </p:nvSpPr>
          <p:spPr>
            <a:xfrm>
              <a:off x="4894222" y="2046225"/>
              <a:ext cx="1930889" cy="722376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27" name="Texto explicativo retangular com cantos arredondados 26"/>
            <p:cNvSpPr/>
            <p:nvPr/>
          </p:nvSpPr>
          <p:spPr>
            <a:xfrm>
              <a:off x="5228684" y="3221923"/>
              <a:ext cx="1376636" cy="618067"/>
            </a:xfrm>
            <a:prstGeom prst="wedgeRoundRectCallout">
              <a:avLst>
                <a:gd name="adj1" fmla="val -16956"/>
                <a:gd name="adj2" fmla="val -126013"/>
                <a:gd name="adj3" fmla="val 1666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50" dirty="0"/>
                <a:t>Elementos dados</a:t>
              </a:r>
            </a:p>
          </p:txBody>
        </p:sp>
        <p:sp>
          <p:nvSpPr>
            <p:cNvPr id="8" name="Retângulo 7"/>
            <p:cNvSpPr/>
            <p:nvPr/>
          </p:nvSpPr>
          <p:spPr>
            <a:xfrm>
              <a:off x="6924546" y="2074610"/>
              <a:ext cx="2676654" cy="3299896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29" name="Texto explicativo retangular com cantos arredondados 28"/>
            <p:cNvSpPr/>
            <p:nvPr/>
          </p:nvSpPr>
          <p:spPr>
            <a:xfrm>
              <a:off x="7997284" y="5851045"/>
              <a:ext cx="1376636" cy="618067"/>
            </a:xfrm>
            <a:prstGeom prst="wedgeRoundRectCallout">
              <a:avLst>
                <a:gd name="adj1" fmla="val -16956"/>
                <a:gd name="adj2" fmla="val -12601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50" dirty="0"/>
                <a:t>Elementos </a:t>
              </a:r>
              <a:r>
                <a:rPr lang="pt-BR" sz="1350" dirty="0" err="1"/>
                <a:t>swimlanes</a:t>
              </a:r>
              <a:endParaRPr lang="pt-BR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53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pt-BR" dirty="0"/>
              <a:t>Processos - SM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3895"/>
            <a:ext cx="9144000" cy="4338699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 rot="2459968">
            <a:off x="1785944" y="3405007"/>
            <a:ext cx="449826" cy="1590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Seta para a direita 5"/>
          <p:cNvSpPr/>
          <p:nvPr/>
        </p:nvSpPr>
        <p:spPr>
          <a:xfrm rot="2459968">
            <a:off x="3006373" y="2678649"/>
            <a:ext cx="449826" cy="1590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" name="Seta para a direita 6"/>
          <p:cNvSpPr/>
          <p:nvPr/>
        </p:nvSpPr>
        <p:spPr>
          <a:xfrm rot="2459968">
            <a:off x="1487290" y="4581192"/>
            <a:ext cx="449826" cy="15909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" name="Retângulo 7"/>
          <p:cNvSpPr/>
          <p:nvPr/>
        </p:nvSpPr>
        <p:spPr>
          <a:xfrm>
            <a:off x="1434964" y="2426803"/>
            <a:ext cx="443864" cy="19050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t-BR" sz="78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2:00</a:t>
            </a:r>
          </a:p>
        </p:txBody>
      </p:sp>
      <p:sp>
        <p:nvSpPr>
          <p:cNvPr id="9" name="Retângulo 8"/>
          <p:cNvSpPr/>
          <p:nvPr/>
        </p:nvSpPr>
        <p:spPr>
          <a:xfrm>
            <a:off x="3584540" y="3986375"/>
            <a:ext cx="443864" cy="19050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t-BR" sz="78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8:00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814438" y="4562634"/>
            <a:ext cx="443864" cy="19050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t-BR" sz="78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16:00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656896" y="5473522"/>
            <a:ext cx="928645" cy="43300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t-BR" sz="78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Disponibilidade 97%</a:t>
            </a:r>
          </a:p>
          <a:p>
            <a:pPr algn="ctr"/>
            <a:r>
              <a:rPr lang="pt-BR" sz="78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x 24 X 365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685504" y="3594040"/>
            <a:ext cx="540412" cy="25391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t-BR" sz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10:00</a:t>
            </a:r>
            <a:endParaRPr lang="pt-BR" sz="788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144545" y="3594040"/>
            <a:ext cx="540412" cy="25391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t-BR" sz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26:00</a:t>
            </a:r>
            <a:endParaRPr lang="pt-BR" sz="788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73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Gerenciamento de Processo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</a:t>
            </a:r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Negócio</a:t>
            </a:r>
          </a:p>
        </p:txBody>
      </p:sp>
      <p:sp>
        <p:nvSpPr>
          <p:cNvPr id="5" name="Retângulo 4"/>
          <p:cNvSpPr/>
          <p:nvPr/>
        </p:nvSpPr>
        <p:spPr>
          <a:xfrm>
            <a:off x="784911" y="1656467"/>
            <a:ext cx="57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É  uma abordagem disciplinada </a:t>
            </a:r>
            <a:r>
              <a:rPr lang="pt-BR" dirty="0" smtClean="0"/>
              <a:t>para: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784911" y="3831888"/>
            <a:ext cx="698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os processos de negócios, automatizados ou não, para alcançar os resultados pretendidos, consistentes e alinhados com as metas estratégicas de uma organização.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811041" y="2305596"/>
            <a:ext cx="5346594" cy="124649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pt-BR" b="1" dirty="0"/>
              <a:t>1.Identificar;</a:t>
            </a:r>
          </a:p>
          <a:p>
            <a:r>
              <a:rPr lang="pt-BR" b="1" dirty="0"/>
              <a:t>2.Desenhar; </a:t>
            </a:r>
          </a:p>
          <a:p>
            <a:r>
              <a:rPr lang="pt-BR" b="1" dirty="0" smtClean="0"/>
              <a:t>3.Documentar</a:t>
            </a:r>
            <a:r>
              <a:rPr lang="pt-BR" b="1" dirty="0"/>
              <a:t>;</a:t>
            </a:r>
          </a:p>
          <a:p>
            <a:r>
              <a:rPr lang="pt-BR" b="1" dirty="0" smtClean="0"/>
              <a:t>4.Executar</a:t>
            </a:r>
            <a:r>
              <a:rPr lang="pt-BR" b="1" dirty="0"/>
              <a:t>;</a:t>
            </a:r>
          </a:p>
          <a:p>
            <a:r>
              <a:rPr lang="pt-BR" sz="2100" b="1" dirty="0"/>
              <a:t>5</a:t>
            </a:r>
            <a:r>
              <a:rPr lang="pt-BR" b="1" dirty="0"/>
              <a:t>.Medir;</a:t>
            </a:r>
          </a:p>
          <a:p>
            <a:r>
              <a:rPr lang="pt-BR" b="1" dirty="0"/>
              <a:t>6.Monitorar; </a:t>
            </a:r>
          </a:p>
          <a:p>
            <a:r>
              <a:rPr lang="pt-BR" b="1" dirty="0"/>
              <a:t>7.Controlar e </a:t>
            </a:r>
          </a:p>
          <a:p>
            <a:r>
              <a:rPr lang="pt-BR" b="1" dirty="0"/>
              <a:t>8.Melhorar</a:t>
            </a:r>
          </a:p>
        </p:txBody>
      </p:sp>
    </p:spTree>
    <p:extLst>
      <p:ext uri="{BB962C8B-B14F-4D97-AF65-F5344CB8AC3E}">
        <p14:creationId xmlns:p14="http://schemas.microsoft.com/office/powerpoint/2010/main" val="87959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4365113"/>
              </p:ext>
            </p:extLst>
          </p:nvPr>
        </p:nvGraphicFramePr>
        <p:xfrm>
          <a:off x="140110" y="1897011"/>
          <a:ext cx="8871155" cy="4026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pt-BR" dirty="0" smtClean="0"/>
              <a:t>Critérios da Informação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661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9288D0-C058-475C-ACC3-F04EDA1D1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149288D0-C058-475C-ACC3-F04EDA1D10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904906-644A-4155-A4E0-E9F5A7EC7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E7904906-644A-4155-A4E0-E9F5A7EC7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22F028-01F8-414F-A40E-ECFE118E5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6E22F028-01F8-414F-A40E-ECFE118E55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F82F2E-C339-4721-98A4-8559CB75A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83F82F2E-C339-4721-98A4-8559CB75A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9C00DF-C68C-4D10-BA7F-1F57FCAA8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EB9C00DF-C68C-4D10-BA7F-1F57FCAA8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908566-028D-436D-8752-83AC3CE79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4C908566-028D-436D-8752-83AC3CE795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1B4ADB-D585-480E-864A-12CBDFB0C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BA1B4ADB-D585-480E-864A-12CBDFB0C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D7CD1-5D38-40F4-A004-AE2B23763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D32D7CD1-5D38-40F4-A004-AE2B23763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57086660"/>
              </p:ext>
            </p:extLst>
          </p:nvPr>
        </p:nvGraphicFramePr>
        <p:xfrm>
          <a:off x="125361" y="1911760"/>
          <a:ext cx="8915400" cy="4088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pt-BR" dirty="0" smtClean="0"/>
              <a:t>Critérios da Informação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123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7C6B45-D9D2-4C67-BB92-BC78A4BFD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1E7C6B45-D9D2-4C67-BB92-BC78A4BFD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5A522D-D08C-4978-B2F1-EC70619C5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725A522D-D08C-4978-B2F1-EC70619C5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C19222-9B38-414C-8B8F-739C7BB33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6DC19222-9B38-414C-8B8F-739C7BB33A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0F3309-9A73-484F-B04C-554673054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BE0F3309-9A73-484F-B04C-554673054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8E2B3C-D3F3-40DD-A1C5-320D328CA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448E2B3C-D3F3-40DD-A1C5-320D328CA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03CD8E-8716-4AA1-8096-1DD68AA7F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4203CD8E-8716-4AA1-8096-1DD68AA7F0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7D38AD-B6FA-4140-8BED-FBE0F2A25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857D38AD-B6FA-4140-8BED-FBE0F2A258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93DC2F-DA8B-4F45-B994-314A37941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B893DC2F-DA8B-4F45-B994-314A37941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2045983"/>
              </p:ext>
            </p:extLst>
          </p:nvPr>
        </p:nvGraphicFramePr>
        <p:xfrm>
          <a:off x="140110" y="2024844"/>
          <a:ext cx="8657303" cy="389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pt-BR" dirty="0" smtClean="0"/>
              <a:t>Por que processo?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976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B6152B-3BAF-450C-B65B-47E1A940A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FCB6152B-3BAF-450C-B65B-47E1A940A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AF2412-670C-4DDF-BF5C-FD0315E44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29AF2412-670C-4DDF-BF5C-FD0315E44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A54CEA-F660-4D3E-B543-74BE37347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27A54CEA-F660-4D3E-B543-74BE37347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46F71C-5700-4CA7-9240-84E59D14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3E46F71C-5700-4CA7-9240-84E59D14F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C4CF18-C3C0-4DA6-B96D-5B9B4143C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FAC4CF18-C3C0-4DA6-B96D-5B9B4143C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Processo de Especificação de Negócios (PEN)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b="23085"/>
          <a:stretch/>
        </p:blipFill>
        <p:spPr>
          <a:xfrm>
            <a:off x="0" y="2233612"/>
            <a:ext cx="9144000" cy="238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1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81"/>
          <p:cNvSpPr txBox="1">
            <a:spLocks/>
          </p:cNvSpPr>
          <p:nvPr/>
        </p:nvSpPr>
        <p:spPr>
          <a:xfrm>
            <a:off x="2411760" y="188640"/>
            <a:ext cx="6736013" cy="1233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b="1" dirty="0"/>
              <a:t>Roteiro da apresentação</a:t>
            </a:r>
            <a:endParaRPr lang="pt-PT" sz="3600" dirty="0"/>
          </a:p>
        </p:txBody>
      </p:sp>
      <p:pic>
        <p:nvPicPr>
          <p:cNvPr id="4" name="Picture 3" descr="corporate-restructuring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3" y="3960070"/>
            <a:ext cx="4051300" cy="2908300"/>
          </a:xfrm>
          <a:prstGeom prst="rect">
            <a:avLst/>
          </a:prstGeom>
        </p:spPr>
      </p:pic>
      <p:sp>
        <p:nvSpPr>
          <p:cNvPr id="7" name="Marcador de Posição de Conteúdo 1"/>
          <p:cNvSpPr txBox="1">
            <a:spLocks/>
          </p:cNvSpPr>
          <p:nvPr/>
        </p:nvSpPr>
        <p:spPr>
          <a:xfrm>
            <a:off x="2743200" y="1814591"/>
            <a:ext cx="6400800" cy="295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sustenta um negócio 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significa BPM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necessário para o BPM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porque BPM?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começar 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BPM 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Critérios da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Processo?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75" y="44624"/>
            <a:ext cx="8229600" cy="1143000"/>
          </a:xfrm>
        </p:spPr>
        <p:txBody>
          <a:bodyPr/>
          <a:lstStyle/>
          <a:p>
            <a:r>
              <a:rPr lang="pt-BR" dirty="0"/>
              <a:t>Premissas para execução dos trabalhos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7299" y="1615190"/>
            <a:ext cx="8229600" cy="4757758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pt-BR" dirty="0"/>
              <a:t>Disponibilizar patrocinador para acompanhar os trabalho de mapeamento;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Quando um processo possuir interface com outra área, será indispensável a participação de profissionais da referida área.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Acesso às informações das áreas;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Cumprir agendas de reuniões;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Manter o celular em modo silencioso durante as reuniões.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46588" y="3216992"/>
            <a:ext cx="8642555" cy="47367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pt-BR" sz="2100" dirty="0"/>
              <a:t>“Todos somos mais inteligentes do que qualquer um de nós” </a:t>
            </a:r>
            <a:br>
              <a:rPr lang="pt-BR" sz="2100" dirty="0"/>
            </a:br>
            <a:r>
              <a:rPr lang="pt-BR" sz="1400" b="1" dirty="0" smtClean="0">
                <a:solidFill>
                  <a:schemeClr val="tx1"/>
                </a:solidFill>
              </a:rPr>
              <a:t>(</a:t>
            </a:r>
            <a:r>
              <a:rPr lang="pt-BR" sz="1400" b="1" dirty="0">
                <a:solidFill>
                  <a:schemeClr val="tx1"/>
                </a:solidFill>
              </a:rPr>
              <a:t>ditado japonês)</a:t>
            </a:r>
          </a:p>
          <a:p>
            <a:endParaRPr lang="pt-BR" sz="21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446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FIM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36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Restructu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36" y="1705492"/>
            <a:ext cx="2819400" cy="2609850"/>
          </a:xfrm>
          <a:prstGeom prst="rect">
            <a:avLst/>
          </a:prstGeom>
        </p:spPr>
      </p:pic>
      <p:sp>
        <p:nvSpPr>
          <p:cNvPr id="4" name="Fluxograma: introdução manual 3"/>
          <p:cNvSpPr/>
          <p:nvPr/>
        </p:nvSpPr>
        <p:spPr>
          <a:xfrm rot="5400000" flipH="1">
            <a:off x="2593899" y="-973110"/>
            <a:ext cx="2726683" cy="7894130"/>
          </a:xfrm>
          <a:prstGeom prst="flowChartManualInp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314" y="2105050"/>
            <a:ext cx="5834846" cy="151216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Obrigado pela </a:t>
            </a:r>
            <a:r>
              <a:rPr lang="en-US" sz="3200" dirty="0" err="1" smtClean="0"/>
              <a:t>atenção</a:t>
            </a:r>
            <a:r>
              <a:rPr lang="en-US" sz="3200" dirty="0" smtClean="0"/>
              <a:t>!</a:t>
            </a:r>
            <a:endParaRPr lang="pt-PT" sz="3600" b="1" dirty="0"/>
          </a:p>
        </p:txBody>
      </p:sp>
      <p:cxnSp>
        <p:nvCxnSpPr>
          <p:cNvPr id="7" name="Conexão reta 6"/>
          <p:cNvCxnSpPr/>
          <p:nvPr/>
        </p:nvCxnSpPr>
        <p:spPr>
          <a:xfrm>
            <a:off x="-10385" y="1627059"/>
            <a:ext cx="9154385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Conexão reta 14"/>
          <p:cNvCxnSpPr/>
          <p:nvPr/>
        </p:nvCxnSpPr>
        <p:spPr>
          <a:xfrm>
            <a:off x="-10385" y="4337298"/>
            <a:ext cx="9154385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8" name="TextBox 11"/>
          <p:cNvSpPr txBox="1"/>
          <p:nvPr/>
        </p:nvSpPr>
        <p:spPr>
          <a:xfrm>
            <a:off x="979393" y="176104"/>
            <a:ext cx="6350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MINISTÉRIO DA CIÊNCIA, TECNOLOGIA E INOVAÇÕES E COMUNICAÇÕES </a:t>
            </a:r>
            <a:r>
              <a:rPr lang="pt-BR" sz="1400" b="1" dirty="0" smtClean="0"/>
              <a:t>- MCTIC</a:t>
            </a:r>
            <a:endParaRPr lang="pt-BR" sz="1400" b="1" dirty="0"/>
          </a:p>
          <a:p>
            <a:r>
              <a:rPr lang="pt-BR" sz="1000" dirty="0"/>
              <a:t>SECRETARIA-EXECUTIVA</a:t>
            </a:r>
          </a:p>
          <a:p>
            <a:r>
              <a:rPr lang="pt-BR" sz="1000" dirty="0"/>
              <a:t>DIRETORIA DE TECNOLOGIA DA INFORMAÇÃO</a:t>
            </a:r>
          </a:p>
          <a:p>
            <a:r>
              <a:rPr lang="pt-BR" sz="1000" dirty="0"/>
              <a:t>COORDENAÇÃO-GERAL DE SISTEMAS</a:t>
            </a:r>
          </a:p>
        </p:txBody>
      </p:sp>
      <p:pic>
        <p:nvPicPr>
          <p:cNvPr id="59" name="Picture 2" descr="image_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68" y="260648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5" y="5002365"/>
            <a:ext cx="9004572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5316"/>
          </a:xfrm>
        </p:spPr>
        <p:txBody>
          <a:bodyPr/>
          <a:lstStyle/>
          <a:p>
            <a:pPr>
              <a:buSzPct val="100000"/>
            </a:pPr>
            <a:r>
              <a:rPr lang="pt-BR" dirty="0"/>
              <a:t>O que sustenta um negócio ?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27489561"/>
              </p:ext>
            </p:extLst>
          </p:nvPr>
        </p:nvGraphicFramePr>
        <p:xfrm>
          <a:off x="1093355" y="1594716"/>
          <a:ext cx="6666345" cy="456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9499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pt-BR" dirty="0"/>
              <a:t>Pessoas</a:t>
            </a:r>
          </a:p>
        </p:txBody>
      </p:sp>
      <p:graphicFrame>
        <p:nvGraphicFramePr>
          <p:cNvPr id="8" name="Diagrama 7"/>
          <p:cNvGraphicFramePr/>
          <p:nvPr>
            <p:extLst/>
          </p:nvPr>
        </p:nvGraphicFramePr>
        <p:xfrm>
          <a:off x="3190875" y="17639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743450"/>
            <a:ext cx="1009154" cy="73342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588" y="4743450"/>
            <a:ext cx="961552" cy="70485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2257" y="4743450"/>
            <a:ext cx="961552" cy="7048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1645" y="2250826"/>
            <a:ext cx="798971" cy="94004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0697" y="3488981"/>
            <a:ext cx="999633" cy="7239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81514" y="3508031"/>
            <a:ext cx="971072" cy="70485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55" y="3108166"/>
            <a:ext cx="362681" cy="38081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57" y="3115921"/>
            <a:ext cx="362681" cy="38081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8" y="4334059"/>
            <a:ext cx="362681" cy="380816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07" y="4334059"/>
            <a:ext cx="362681" cy="380816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40" y="4334059"/>
            <a:ext cx="362681" cy="380816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78" y="4334059"/>
            <a:ext cx="362681" cy="38081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06" y="1879536"/>
            <a:ext cx="362681" cy="380816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0705" y="4743450"/>
            <a:ext cx="937005" cy="67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oloolsoft.com/uploads/images/img_page-erp-c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434" y="2179282"/>
            <a:ext cx="3086057" cy="207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pt-BR" dirty="0"/>
              <a:t>Tecnologia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500" y="5199497"/>
            <a:ext cx="1009154" cy="73342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5367" y="2334027"/>
            <a:ext cx="798971" cy="94004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3516" y="3995046"/>
            <a:ext cx="999633" cy="7239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9836" y="4099245"/>
            <a:ext cx="971072" cy="70485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67" y="3524782"/>
            <a:ext cx="362681" cy="38081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032" y="3528022"/>
            <a:ext cx="362681" cy="38081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11" y="1918725"/>
            <a:ext cx="362681" cy="380816"/>
          </a:xfrm>
          <a:prstGeom prst="rect">
            <a:avLst/>
          </a:prstGeom>
        </p:spPr>
      </p:pic>
      <p:pic>
        <p:nvPicPr>
          <p:cNvPr id="1026" name="Picture 2" descr="http://unieducar.org.br/sites/default/files/cursos/imagens/excel2010avancad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0" y="2041715"/>
            <a:ext cx="504151" cy="50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omnitechsupporter.com/wp-content/uploads/2012/10/ms-word-2-256x25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01" y="2718697"/>
            <a:ext cx="497309" cy="4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www.sapien.it/wp-content/uploads/2012/07/microsoft_office_outlook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4" y="3388836"/>
            <a:ext cx="507923" cy="50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ojnetworks.com.au/wp-content/uploads/2012/07/email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49" y="3274075"/>
            <a:ext cx="2606866" cy="195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0960" y="5182845"/>
            <a:ext cx="937005" cy="678547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16" y="4992437"/>
            <a:ext cx="362681" cy="38081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857" y="5038817"/>
            <a:ext cx="362681" cy="38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3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8385" y="44624"/>
            <a:ext cx="9084103" cy="1143000"/>
          </a:xfrm>
        </p:spPr>
        <p:txBody>
          <a:bodyPr/>
          <a:lstStyle/>
          <a:p>
            <a:r>
              <a:rPr lang="pt-BR" dirty="0"/>
              <a:t>Processos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75171" y="1677100"/>
            <a:ext cx="900054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Um “processo” é um conjunto definido de atividades ou comportamentos, executados por humanos ou máquinas, para alcançar uma ou mais metas</a:t>
            </a:r>
            <a:r>
              <a:rPr lang="pt-BR" sz="2400" dirty="0" smtClean="0"/>
              <a:t>;(CBOK) </a:t>
            </a:r>
            <a:endParaRPr lang="pt-BR" sz="2400" dirty="0"/>
          </a:p>
          <a:p>
            <a:pPr algn="just">
              <a:buFont typeface="Wingdings" pitchFamily="2" charset="2"/>
              <a:buChar char="ü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Processo de negocio é qualquer agrupamento de atividades 	de uma organização que tem por objetivo desenvolver e entregar produtos ou serviços ao cliente. (BPMG) </a:t>
            </a:r>
          </a:p>
          <a:p>
            <a:pPr algn="just">
              <a:buFont typeface="Wingdings" pitchFamily="2" charset="2"/>
              <a:buChar char="ü"/>
            </a:pPr>
            <a:endParaRPr lang="pt-BR" sz="21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1455219" y="4710614"/>
            <a:ext cx="1028700" cy="774858"/>
            <a:chOff x="634012" y="5137819"/>
            <a:chExt cx="1371600" cy="1033144"/>
          </a:xfrm>
        </p:grpSpPr>
        <p:grpSp>
          <p:nvGrpSpPr>
            <p:cNvPr id="6" name="Grupo 5"/>
            <p:cNvGrpSpPr/>
            <p:nvPr/>
          </p:nvGrpSpPr>
          <p:grpSpPr>
            <a:xfrm>
              <a:off x="634012" y="5294663"/>
              <a:ext cx="1371600" cy="876300"/>
              <a:chOff x="634012" y="5294663"/>
              <a:chExt cx="1371600" cy="876300"/>
            </a:xfrm>
          </p:grpSpPr>
          <p:pic>
            <p:nvPicPr>
              <p:cNvPr id="4" name="Imagem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012" y="5294663"/>
                <a:ext cx="1371600" cy="876300"/>
              </a:xfrm>
              <a:prstGeom prst="rect">
                <a:avLst/>
              </a:prstGeom>
            </p:spPr>
          </p:pic>
          <p:sp>
            <p:nvSpPr>
              <p:cNvPr id="5" name="CaixaDeTexto 4"/>
              <p:cNvSpPr txBox="1"/>
              <p:nvPr/>
            </p:nvSpPr>
            <p:spPr>
              <a:xfrm>
                <a:off x="634012" y="5548147"/>
                <a:ext cx="1244272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350" dirty="0"/>
                  <a:t>ATIVIDADE</a:t>
                </a:r>
              </a:p>
            </p:txBody>
          </p:sp>
        </p:grpSp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598" y="5137819"/>
              <a:ext cx="456595" cy="479424"/>
            </a:xfrm>
            <a:prstGeom prst="rect">
              <a:avLst/>
            </a:prstGeom>
          </p:spPr>
        </p:pic>
      </p:grpSp>
      <p:grpSp>
        <p:nvGrpSpPr>
          <p:cNvPr id="9" name="Grupo 8"/>
          <p:cNvGrpSpPr/>
          <p:nvPr/>
        </p:nvGrpSpPr>
        <p:grpSpPr>
          <a:xfrm>
            <a:off x="3027368" y="4710614"/>
            <a:ext cx="1028700" cy="774858"/>
            <a:chOff x="3075638" y="5137819"/>
            <a:chExt cx="1371600" cy="1033144"/>
          </a:xfrm>
        </p:grpSpPr>
        <p:grpSp>
          <p:nvGrpSpPr>
            <p:cNvPr id="22" name="Grupo 21"/>
            <p:cNvGrpSpPr/>
            <p:nvPr/>
          </p:nvGrpSpPr>
          <p:grpSpPr>
            <a:xfrm>
              <a:off x="3075638" y="5294663"/>
              <a:ext cx="1371600" cy="876300"/>
              <a:chOff x="634012" y="5294663"/>
              <a:chExt cx="1371600" cy="876300"/>
            </a:xfrm>
          </p:grpSpPr>
          <p:pic>
            <p:nvPicPr>
              <p:cNvPr id="24" name="Imagem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012" y="5294663"/>
                <a:ext cx="1371600" cy="876300"/>
              </a:xfrm>
              <a:prstGeom prst="rect">
                <a:avLst/>
              </a:prstGeom>
            </p:spPr>
          </p:pic>
          <p:sp>
            <p:nvSpPr>
              <p:cNvPr id="25" name="CaixaDeTexto 24"/>
              <p:cNvSpPr txBox="1"/>
              <p:nvPr/>
            </p:nvSpPr>
            <p:spPr>
              <a:xfrm>
                <a:off x="634012" y="5548147"/>
                <a:ext cx="1244272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350" dirty="0"/>
                  <a:t>ATIVIDADE</a:t>
                </a:r>
              </a:p>
            </p:txBody>
          </p:sp>
        </p:grpSp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5226" y="5137819"/>
              <a:ext cx="456594" cy="479423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/>
        </p:nvGrpSpPr>
        <p:grpSpPr>
          <a:xfrm>
            <a:off x="4599516" y="4710614"/>
            <a:ext cx="1028700" cy="768627"/>
            <a:chOff x="5517264" y="5146127"/>
            <a:chExt cx="1371600" cy="1024836"/>
          </a:xfrm>
        </p:grpSpPr>
        <p:grpSp>
          <p:nvGrpSpPr>
            <p:cNvPr id="28" name="Grupo 27"/>
            <p:cNvGrpSpPr/>
            <p:nvPr/>
          </p:nvGrpSpPr>
          <p:grpSpPr>
            <a:xfrm>
              <a:off x="5517264" y="5294663"/>
              <a:ext cx="1371600" cy="876300"/>
              <a:chOff x="634012" y="5294663"/>
              <a:chExt cx="1371600" cy="876300"/>
            </a:xfrm>
          </p:grpSpPr>
          <p:pic>
            <p:nvPicPr>
              <p:cNvPr id="29" name="Imagem 2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012" y="5294663"/>
                <a:ext cx="1371600" cy="876300"/>
              </a:xfrm>
              <a:prstGeom prst="rect">
                <a:avLst/>
              </a:prstGeom>
            </p:spPr>
          </p:pic>
          <p:sp>
            <p:nvSpPr>
              <p:cNvPr id="33" name="CaixaDeTexto 32"/>
              <p:cNvSpPr txBox="1"/>
              <p:nvPr/>
            </p:nvSpPr>
            <p:spPr>
              <a:xfrm>
                <a:off x="634012" y="5548147"/>
                <a:ext cx="1244272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350" dirty="0"/>
                  <a:t>ATIVIDADE</a:t>
                </a:r>
              </a:p>
            </p:txBody>
          </p:sp>
        </p:grpSp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297" y="5146127"/>
              <a:ext cx="448681" cy="471115"/>
            </a:xfrm>
            <a:prstGeom prst="rect">
              <a:avLst/>
            </a:prstGeom>
          </p:spPr>
        </p:pic>
      </p:grpSp>
      <p:grpSp>
        <p:nvGrpSpPr>
          <p:cNvPr id="7" name="Grupo 6"/>
          <p:cNvGrpSpPr/>
          <p:nvPr/>
        </p:nvGrpSpPr>
        <p:grpSpPr>
          <a:xfrm>
            <a:off x="6171665" y="4710614"/>
            <a:ext cx="1028700" cy="774858"/>
            <a:chOff x="7958890" y="5137819"/>
            <a:chExt cx="1371600" cy="1033144"/>
          </a:xfrm>
        </p:grpSpPr>
        <p:grpSp>
          <p:nvGrpSpPr>
            <p:cNvPr id="34" name="Grupo 33"/>
            <p:cNvGrpSpPr/>
            <p:nvPr/>
          </p:nvGrpSpPr>
          <p:grpSpPr>
            <a:xfrm>
              <a:off x="7958890" y="5294663"/>
              <a:ext cx="1371600" cy="876300"/>
              <a:chOff x="634012" y="5294663"/>
              <a:chExt cx="1371600" cy="876300"/>
            </a:xfrm>
          </p:grpSpPr>
          <p:pic>
            <p:nvPicPr>
              <p:cNvPr id="35" name="Imagem 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012" y="5294663"/>
                <a:ext cx="1371600" cy="876300"/>
              </a:xfrm>
              <a:prstGeom prst="rect">
                <a:avLst/>
              </a:prstGeom>
            </p:spPr>
          </p:pic>
          <p:sp>
            <p:nvSpPr>
              <p:cNvPr id="36" name="CaixaDeTexto 35"/>
              <p:cNvSpPr txBox="1"/>
              <p:nvPr/>
            </p:nvSpPr>
            <p:spPr>
              <a:xfrm>
                <a:off x="634012" y="5548147"/>
                <a:ext cx="1244272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350" dirty="0"/>
                  <a:t>ATIVIDADE</a:t>
                </a:r>
              </a:p>
            </p:txBody>
          </p:sp>
        </p:grpSp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3841" y="5137819"/>
              <a:ext cx="463361" cy="486529"/>
            </a:xfrm>
            <a:prstGeom prst="rect">
              <a:avLst/>
            </a:prstGeom>
          </p:spPr>
        </p:pic>
      </p:grpSp>
      <p:sp>
        <p:nvSpPr>
          <p:cNvPr id="12" name="Explosão 2 11"/>
          <p:cNvSpPr/>
          <p:nvPr/>
        </p:nvSpPr>
        <p:spPr>
          <a:xfrm>
            <a:off x="-8385" y="4628160"/>
            <a:ext cx="1452932" cy="111875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>
                <a:solidFill>
                  <a:schemeClr val="tx1"/>
                </a:solidFill>
              </a:rPr>
              <a:t>Insumos</a:t>
            </a:r>
          </a:p>
        </p:txBody>
      </p:sp>
      <p:sp>
        <p:nvSpPr>
          <p:cNvPr id="13" name="Seta para a direita 12"/>
          <p:cNvSpPr/>
          <p:nvPr/>
        </p:nvSpPr>
        <p:spPr>
          <a:xfrm>
            <a:off x="1219752" y="5070182"/>
            <a:ext cx="235467" cy="218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1" name="Seta para a direita 40"/>
          <p:cNvSpPr/>
          <p:nvPr/>
        </p:nvSpPr>
        <p:spPr>
          <a:xfrm>
            <a:off x="2494591" y="5054148"/>
            <a:ext cx="543449" cy="218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2" name="Seta para a direita 41"/>
          <p:cNvSpPr/>
          <p:nvPr/>
        </p:nvSpPr>
        <p:spPr>
          <a:xfrm>
            <a:off x="4061404" y="5070182"/>
            <a:ext cx="543449" cy="218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3" name="Seta para a direita 42"/>
          <p:cNvSpPr/>
          <p:nvPr/>
        </p:nvSpPr>
        <p:spPr>
          <a:xfrm>
            <a:off x="5617544" y="5079249"/>
            <a:ext cx="543449" cy="218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141" y="4588588"/>
            <a:ext cx="993803" cy="993803"/>
          </a:xfrm>
          <a:prstGeom prst="rect">
            <a:avLst/>
          </a:prstGeom>
        </p:spPr>
      </p:pic>
      <p:sp>
        <p:nvSpPr>
          <p:cNvPr id="47" name="Seta para a direita 46"/>
          <p:cNvSpPr/>
          <p:nvPr/>
        </p:nvSpPr>
        <p:spPr>
          <a:xfrm>
            <a:off x="7211036" y="5070181"/>
            <a:ext cx="543449" cy="218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315946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41" grpId="0" animBg="1"/>
      <p:bldP spid="42" grpId="0" animBg="1"/>
      <p:bldP spid="43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pt-BR" dirty="0"/>
              <a:t>Processos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552178" y="3241750"/>
            <a:ext cx="1681143" cy="1265620"/>
            <a:chOff x="3075638" y="5294663"/>
            <a:chExt cx="1371600" cy="876300"/>
          </a:xfrm>
        </p:grpSpPr>
        <p:grpSp>
          <p:nvGrpSpPr>
            <p:cNvPr id="22" name="Grupo 21"/>
            <p:cNvGrpSpPr/>
            <p:nvPr/>
          </p:nvGrpSpPr>
          <p:grpSpPr>
            <a:xfrm>
              <a:off x="3075638" y="5294663"/>
              <a:ext cx="1371600" cy="876300"/>
              <a:chOff x="634012" y="5294663"/>
              <a:chExt cx="1371600" cy="876300"/>
            </a:xfrm>
          </p:grpSpPr>
          <p:pic>
            <p:nvPicPr>
              <p:cNvPr id="24" name="Imagem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012" y="5294663"/>
                <a:ext cx="1371600" cy="876300"/>
              </a:xfrm>
              <a:prstGeom prst="rect">
                <a:avLst/>
              </a:prstGeom>
            </p:spPr>
          </p:pic>
          <p:sp>
            <p:nvSpPr>
              <p:cNvPr id="25" name="CaixaDeTexto 24"/>
              <p:cNvSpPr txBox="1"/>
              <p:nvPr/>
            </p:nvSpPr>
            <p:spPr>
              <a:xfrm>
                <a:off x="889464" y="5652620"/>
                <a:ext cx="761376" cy="207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350" dirty="0"/>
                  <a:t>ATIVIDADE</a:t>
                </a:r>
              </a:p>
            </p:txBody>
          </p:sp>
        </p:grpSp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843" y="5336207"/>
              <a:ext cx="313310" cy="328978"/>
            </a:xfrm>
            <a:prstGeom prst="rect">
              <a:avLst/>
            </a:prstGeom>
          </p:spPr>
        </p:pic>
      </p:grpSp>
      <p:sp>
        <p:nvSpPr>
          <p:cNvPr id="10" name="CaixaDeTexto 9"/>
          <p:cNvSpPr txBox="1"/>
          <p:nvPr/>
        </p:nvSpPr>
        <p:spPr>
          <a:xfrm>
            <a:off x="2788655" y="1841501"/>
            <a:ext cx="6355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Atividade é executada por um agente : Pessoas , Sistemas, Dispositivos.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2788654" y="2885050"/>
            <a:ext cx="6215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Atividade sempre consome insumos, recursos.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2788654" y="3525709"/>
            <a:ext cx="6355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Atividade </a:t>
            </a:r>
            <a:r>
              <a:rPr lang="pt-BR" sz="2400" dirty="0"/>
              <a:t>sempre consome tempo e se esta atividade for executada por pessoas, deve-se considerar o horário laboral.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2788654" y="4905032"/>
            <a:ext cx="6355346" cy="848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Toda atividade tem um prazo para ser executada, um  prazo para entrega.</a:t>
            </a:r>
          </a:p>
        </p:txBody>
      </p:sp>
    </p:spTree>
    <p:extLst>
      <p:ext uri="{BB962C8B-B14F-4D97-AF65-F5344CB8AC3E}">
        <p14:creationId xmlns:p14="http://schemas.microsoft.com/office/powerpoint/2010/main" val="23274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O que significa BPM</a:t>
            </a:r>
          </a:p>
        </p:txBody>
      </p:sp>
      <p:sp>
        <p:nvSpPr>
          <p:cNvPr id="3" name="Retângulo 2"/>
          <p:cNvSpPr/>
          <p:nvPr/>
        </p:nvSpPr>
        <p:spPr>
          <a:xfrm>
            <a:off x="267195" y="2197020"/>
            <a:ext cx="8443356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700" i="1" dirty="0"/>
              <a:t>"A primeira regra de qualquer tecnologia utilizada nos negócios é que a automação aplicada a uma operação eficiente aumentará a eficiência. A segunda é que a automação aplicada a uma operação ineficiente aumentará a ineficiência." </a:t>
            </a:r>
            <a:r>
              <a:rPr lang="pt-BR" sz="1400" i="1" dirty="0" smtClean="0"/>
              <a:t>(Bill Gates)</a:t>
            </a:r>
            <a:endParaRPr lang="pt-BR" sz="3200" i="1" dirty="0"/>
          </a:p>
        </p:txBody>
      </p:sp>
    </p:spTree>
    <p:extLst>
      <p:ext uri="{BB962C8B-B14F-4D97-AF65-F5344CB8AC3E}">
        <p14:creationId xmlns:p14="http://schemas.microsoft.com/office/powerpoint/2010/main" val="27062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O que significa BPM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678059" y="1281339"/>
            <a:ext cx="3786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00" b="1" dirty="0">
                <a:latin typeface="+mj-lt"/>
                <a:ea typeface="+mj-ea"/>
                <a:cs typeface="+mj-cs"/>
              </a:rPr>
              <a:t>B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872859" y="1279153"/>
            <a:ext cx="3690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/>
              <a:t>P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052072" y="1284761"/>
            <a:ext cx="4876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/>
              <a:t>M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04233" y="2581069"/>
            <a:ext cx="12298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00" b="1" dirty="0" err="1">
                <a:latin typeface="+mj-lt"/>
                <a:ea typeface="+mj-ea"/>
                <a:cs typeface="+mj-cs"/>
              </a:rPr>
              <a:t>usiness</a:t>
            </a:r>
            <a:endParaRPr lang="pt-BR" sz="27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09829" y="3226991"/>
            <a:ext cx="10845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00" b="1" dirty="0" err="1">
                <a:latin typeface="+mj-lt"/>
                <a:ea typeface="+mj-ea"/>
                <a:cs typeface="+mj-cs"/>
              </a:rPr>
              <a:t>rocess</a:t>
            </a:r>
            <a:endParaRPr lang="pt-BR" sz="27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33564" y="3809422"/>
            <a:ext cx="1807995" cy="558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00" b="1" dirty="0" err="1">
                <a:latin typeface="+mj-lt"/>
                <a:ea typeface="+mj-ea"/>
                <a:cs typeface="+mj-cs"/>
              </a:rPr>
              <a:t>anagement</a:t>
            </a:r>
            <a:endParaRPr lang="pt-BR" sz="27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649065" y="5288537"/>
            <a:ext cx="582191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300" b="1" dirty="0">
                <a:latin typeface="+mj-lt"/>
                <a:ea typeface="+mj-ea"/>
                <a:cs typeface="+mj-cs"/>
              </a:rPr>
              <a:t>Gestão de Processos de Negócio</a:t>
            </a:r>
          </a:p>
        </p:txBody>
      </p:sp>
    </p:spTree>
    <p:extLst>
      <p:ext uri="{BB962C8B-B14F-4D97-AF65-F5344CB8AC3E}">
        <p14:creationId xmlns:p14="http://schemas.microsoft.com/office/powerpoint/2010/main" val="175655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324 L -0.22639 0.19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301 L -0.24619 0.284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-0.00232 L -0.26493 0.369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7" y="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98F78E2464C68448857CEB25539E25E" ma:contentTypeVersion="0" ma:contentTypeDescription="Crie um novo documento." ma:contentTypeScope="" ma:versionID="83738b5980cd495d795531813c38ac4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b358bd3c4937f8c29cf3e1e721863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CF1D80-1776-4063-98DE-B6ACF01EF91D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CD0C79-BD4E-4229-87EC-4CB9A7AA9C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312DA2D-CAD2-4E28-BE03-469BD3D76A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19086</TotalTime>
  <Words>768</Words>
  <Application>Microsoft Office PowerPoint</Application>
  <PresentationFormat>Apresentação na tela (4:3)</PresentationFormat>
  <Paragraphs>176</Paragraphs>
  <Slides>22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Workshop BPM</vt:lpstr>
      <vt:lpstr>Apresentação do PowerPoint</vt:lpstr>
      <vt:lpstr>O que sustenta um negócio ?</vt:lpstr>
      <vt:lpstr>Pessoas</vt:lpstr>
      <vt:lpstr>Tecnologia</vt:lpstr>
      <vt:lpstr>Processos</vt:lpstr>
      <vt:lpstr>Processos</vt:lpstr>
      <vt:lpstr>O que significa BPM</vt:lpstr>
      <vt:lpstr>O que significa BPM</vt:lpstr>
      <vt:lpstr>O que é necessário para o BPM</vt:lpstr>
      <vt:lpstr>E porque BPM?</vt:lpstr>
      <vt:lpstr>Como começar ?</vt:lpstr>
      <vt:lpstr>Como começar ?</vt:lpstr>
      <vt:lpstr>Processos - SM</vt:lpstr>
      <vt:lpstr>Gerenciamento de Processo de Negócio</vt:lpstr>
      <vt:lpstr>Critérios da Informação</vt:lpstr>
      <vt:lpstr>Critérios da Informação</vt:lpstr>
      <vt:lpstr>Por que processo?</vt:lpstr>
      <vt:lpstr>Processo de Especificação de Negócios (PEN)</vt:lpstr>
      <vt:lpstr>Premissas para execução dos trabalhos</vt:lpstr>
      <vt:lpstr>Apresentação do PowerPoint</vt:lpstr>
      <vt:lpstr>Obrigado pela atenção!</vt:lpstr>
    </vt:vector>
  </TitlesOfParts>
  <Company>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Empresariais Integrados</dc:title>
  <dc:creator>Diogo R. Ferreira</dc:creator>
  <cp:lastModifiedBy>Daniele</cp:lastModifiedBy>
  <cp:revision>899</cp:revision>
  <dcterms:created xsi:type="dcterms:W3CDTF">2010-02-24T11:50:14Z</dcterms:created>
  <dcterms:modified xsi:type="dcterms:W3CDTF">2017-08-04T17:17:49Z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0x010100298F78E2464C68448857CEB25539E25E</vt:lpwstr>
  </property>
</Properties>
</file>